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7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10" r:id="rId14"/>
    <p:sldId id="311" r:id="rId15"/>
    <p:sldId id="312" r:id="rId16"/>
    <p:sldId id="308" r:id="rId17"/>
    <p:sldId id="324" r:id="rId18"/>
    <p:sldId id="323" r:id="rId19"/>
    <p:sldId id="326" r:id="rId20"/>
    <p:sldId id="322" r:id="rId21"/>
    <p:sldId id="325" r:id="rId22"/>
    <p:sldId id="313" r:id="rId23"/>
    <p:sldId id="316" r:id="rId24"/>
    <p:sldId id="317" r:id="rId25"/>
    <p:sldId id="318" r:id="rId26"/>
    <p:sldId id="319" r:id="rId27"/>
    <p:sldId id="328" r:id="rId28"/>
    <p:sldId id="320" r:id="rId29"/>
    <p:sldId id="314" r:id="rId30"/>
    <p:sldId id="315" r:id="rId31"/>
    <p:sldId id="321" r:id="rId32"/>
    <p:sldId id="256" r:id="rId33"/>
    <p:sldId id="257" r:id="rId34"/>
    <p:sldId id="258" r:id="rId35"/>
    <p:sldId id="259" r:id="rId36"/>
    <p:sldId id="287" r:id="rId37"/>
    <p:sldId id="290" r:id="rId38"/>
    <p:sldId id="291" r:id="rId39"/>
    <p:sldId id="288" r:id="rId40"/>
    <p:sldId id="270" r:id="rId41"/>
    <p:sldId id="32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767171"/>
    <a:srgbClr val="385723"/>
    <a:srgbClr val="E2F0D9"/>
    <a:srgbClr val="CC3300"/>
    <a:srgbClr val="FBE5D6"/>
    <a:srgbClr val="DAE3F3"/>
    <a:srgbClr val="8FAADC"/>
    <a:srgbClr val="FFF2C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2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2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5" Type="http://schemas.openxmlformats.org/officeDocument/2006/relationships/image" Target="../media/image24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5" Type="http://schemas.openxmlformats.org/officeDocument/2006/relationships/image" Target="../media/image24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8.png"/><Relationship Id="rId15" Type="http://schemas.openxmlformats.org/officeDocument/2006/relationships/image" Target="../media/image24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Relationship Id="rId1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sv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svg"/><Relationship Id="rId1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sv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svg"/><Relationship Id="rId14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sv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svg"/><Relationship Id="rId14" Type="http://schemas.openxmlformats.org/officeDocument/2006/relationships/image" Target="../media/image1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5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C9AEE-41B1-D1A0-897F-76A2155AC5E5}"/>
              </a:ext>
            </a:extLst>
          </p:cNvPr>
          <p:cNvSpPr txBox="1"/>
          <p:nvPr/>
        </p:nvSpPr>
        <p:spPr>
          <a:xfrm rot="20598839">
            <a:off x="1754417" y="5192436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크리스마스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90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0BA1-D376-CE65-743B-CC7561B3E703}"/>
              </a:ext>
            </a:extLst>
          </p:cNvPr>
          <p:cNvSpPr txBox="1"/>
          <p:nvPr/>
        </p:nvSpPr>
        <p:spPr>
          <a:xfrm rot="20598839">
            <a:off x="1768041" y="1893086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새해첫날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4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587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C40E5-198D-AC39-B153-68C62B633215}"/>
              </a:ext>
            </a:extLst>
          </p:cNvPr>
          <p:cNvSpPr/>
          <p:nvPr/>
        </p:nvSpPr>
        <p:spPr>
          <a:xfrm>
            <a:off x="363486" y="183164"/>
            <a:ext cx="2502215" cy="7144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B08DB6-55FD-D0B4-605C-127FCFA1AF55}"/>
              </a:ext>
            </a:extLst>
          </p:cNvPr>
          <p:cNvSpPr/>
          <p:nvPr/>
        </p:nvSpPr>
        <p:spPr>
          <a:xfrm>
            <a:off x="3594227" y="35040"/>
            <a:ext cx="4748834" cy="8625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7551C2-5853-44A9-384D-286A3E5982B7}"/>
              </a:ext>
            </a:extLst>
          </p:cNvPr>
          <p:cNvSpPr/>
          <p:nvPr/>
        </p:nvSpPr>
        <p:spPr>
          <a:xfrm>
            <a:off x="10719303" y="13112"/>
            <a:ext cx="1469882" cy="6441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DA70AC-F067-720E-1A11-EE1BCA97EB22}"/>
              </a:ext>
            </a:extLst>
          </p:cNvPr>
          <p:cNvSpPr/>
          <p:nvPr/>
        </p:nvSpPr>
        <p:spPr>
          <a:xfrm>
            <a:off x="363486" y="916984"/>
            <a:ext cx="8031577" cy="5833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3CB9D-6AA2-0FDE-B884-4CFD1E786F84}"/>
              </a:ext>
            </a:extLst>
          </p:cNvPr>
          <p:cNvSpPr/>
          <p:nvPr/>
        </p:nvSpPr>
        <p:spPr>
          <a:xfrm>
            <a:off x="8755735" y="851487"/>
            <a:ext cx="3019580" cy="4555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1C79FE-04FA-C455-73F1-F0467E1D282B}"/>
              </a:ext>
            </a:extLst>
          </p:cNvPr>
          <p:cNvSpPr/>
          <p:nvPr/>
        </p:nvSpPr>
        <p:spPr>
          <a:xfrm>
            <a:off x="8882688" y="6006512"/>
            <a:ext cx="2901482" cy="732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0157B-AAA4-6439-F51F-B05F6750E31C}"/>
              </a:ext>
            </a:extLst>
          </p:cNvPr>
          <p:cNvSpPr txBox="1"/>
          <p:nvPr/>
        </p:nvSpPr>
        <p:spPr>
          <a:xfrm>
            <a:off x="1455735" y="32497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93739-A43E-AF41-4816-CD32EDD0E796}"/>
              </a:ext>
            </a:extLst>
          </p:cNvPr>
          <p:cNvSpPr txBox="1"/>
          <p:nvPr/>
        </p:nvSpPr>
        <p:spPr>
          <a:xfrm>
            <a:off x="5742709" y="222209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9C45E-8358-1331-B88B-50936A08A0CB}"/>
              </a:ext>
            </a:extLst>
          </p:cNvPr>
          <p:cNvSpPr txBox="1"/>
          <p:nvPr/>
        </p:nvSpPr>
        <p:spPr>
          <a:xfrm>
            <a:off x="4200548" y="356993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ABBE0-23FF-BFB5-2C5F-70973EAFD9C4}"/>
              </a:ext>
            </a:extLst>
          </p:cNvPr>
          <p:cNvSpPr txBox="1"/>
          <p:nvPr/>
        </p:nvSpPr>
        <p:spPr>
          <a:xfrm>
            <a:off x="11328607" y="13911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991F78-F8B6-A835-60DA-625981C810E7}"/>
              </a:ext>
            </a:extLst>
          </p:cNvPr>
          <p:cNvSpPr txBox="1"/>
          <p:nvPr/>
        </p:nvSpPr>
        <p:spPr>
          <a:xfrm>
            <a:off x="10130641" y="3059668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4D559-D7C0-B904-E1B6-14DE2534F46D}"/>
              </a:ext>
            </a:extLst>
          </p:cNvPr>
          <p:cNvSpPr txBox="1"/>
          <p:nvPr/>
        </p:nvSpPr>
        <p:spPr>
          <a:xfrm>
            <a:off x="10267509" y="6196656"/>
            <a:ext cx="31771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59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578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027827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EA6ACC-0D80-4C6B-B65C-96018DB6E5D3}"/>
              </a:ext>
            </a:extLst>
          </p:cNvPr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4CE0C-FC2E-5F58-BB8A-B5511220988D}"/>
              </a:ext>
            </a:extLst>
          </p:cNvPr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타이틀 화면으로 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돌아가시겠습니까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19">
            <a:extLst>
              <a:ext uri="{FF2B5EF4-FFF2-40B4-BE49-F238E27FC236}">
                <a16:creationId xmlns:a16="http://schemas.microsoft.com/office/drawing/2014/main" id="{A4EE7E7E-2722-43E5-CFDE-9AB3A05814E3}"/>
              </a:ext>
            </a:extLst>
          </p:cNvPr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id="{5C703D6A-5A94-B364-4131-9D306A12EA71}"/>
              </a:ext>
            </a:extLst>
          </p:cNvPr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252EC-00EC-00C5-9B03-9B57F4748FB0}"/>
              </a:ext>
            </a:extLst>
          </p:cNvPr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CF3B0-CAAD-B629-D5C0-A1FF6FDBC6F8}"/>
              </a:ext>
            </a:extLst>
          </p:cNvPr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8213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217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3052" y="1763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4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ABBB768-3371-2A60-1888-42D7494F4FB9}"/>
              </a:ext>
            </a:extLst>
          </p:cNvPr>
          <p:cNvGrpSpPr/>
          <p:nvPr/>
        </p:nvGrpSpPr>
        <p:grpSpPr>
          <a:xfrm>
            <a:off x="9024165" y="804816"/>
            <a:ext cx="2139343" cy="1597395"/>
            <a:chOff x="0" y="0"/>
            <a:chExt cx="2306198" cy="2306198"/>
          </a:xfrm>
        </p:grpSpPr>
        <p:sp>
          <p:nvSpPr>
            <p:cNvPr id="91" name="사각형: 빗면 90">
              <a:extLst>
                <a:ext uri="{FF2B5EF4-FFF2-40B4-BE49-F238E27FC236}">
                  <a16:creationId xmlns:a16="http://schemas.microsoft.com/office/drawing/2014/main" id="{033DEDD8-767B-7365-DB32-187B9240D8EE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1778C2BC-280C-DD4C-281E-33499A3FE229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553F13B4-25D1-D42C-C529-8B2F917E0F4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F186986C-599D-EFE9-7899-81BAE6EEEF3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27155" y="18039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0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10241F-1A86-2294-B377-661C778C5DC9}"/>
              </a:ext>
            </a:extLst>
          </p:cNvPr>
          <p:cNvSpPr txBox="1"/>
          <p:nvPr/>
        </p:nvSpPr>
        <p:spPr>
          <a:xfrm rot="20598839">
            <a:off x="4041426" y="18980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삼일절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6486289" y="1474832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18938" y="2462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2776734" y="331037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9" name="그래픽 88" descr="커서 단색으로 채워진">
            <a:extLst>
              <a:ext uri="{FF2B5EF4-FFF2-40B4-BE49-F238E27FC236}">
                <a16:creationId xmlns:a16="http://schemas.microsoft.com/office/drawing/2014/main" id="{5867B0BB-F52C-0F24-EF6D-7403A3A9FE0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92308" y="4313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7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22FAC-2D18-640E-FBDB-E186DE69074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D04A3-1145-4599-3B7C-ECAB00A92741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설날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6FAF08-1FD1-BF95-52F9-C10E3B8705DD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25" name="그림 2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AAEC5339-DC61-B88A-FE31-47B82706F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003AB6-7B0A-FCFC-5639-480CA0A60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427FDD-10AC-57D9-0842-BB78134EB2EB}"/>
              </a:ext>
            </a:extLst>
          </p:cNvPr>
          <p:cNvGrpSpPr/>
          <p:nvPr/>
        </p:nvGrpSpPr>
        <p:grpSpPr>
          <a:xfrm>
            <a:off x="11207956" y="3699806"/>
            <a:ext cx="484660" cy="323107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84372AE-0C62-4DEE-CF63-D17DAE648EF0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0B7ECC3-A824-EFCE-FF85-535B375F2DE6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ABA323-CC78-E772-3B05-9CE1651E0188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2A8661-A72E-B8F8-5E24-EBA63B559706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2776734" y="331037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6053859" y="3310371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443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6766932" y="2667263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래픽 12" descr="커서 단색으로 채워진">
            <a:extLst>
              <a:ext uri="{FF2B5EF4-FFF2-40B4-BE49-F238E27FC236}">
                <a16:creationId xmlns:a16="http://schemas.microsoft.com/office/drawing/2014/main" id="{3C68501A-D985-050A-4FCA-291583F474A8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86179" y="37071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0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48546"/>
            <a:ext cx="220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아르바이트를 최소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배치해야 합니다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모서리가 둥근 직사각형 112">
            <a:extLst>
              <a:ext uri="{FF2B5EF4-FFF2-40B4-BE49-F238E27FC236}">
                <a16:creationId xmlns:a16="http://schemas.microsoft.com/office/drawing/2014/main" id="{47B54FA9-8380-EFCD-0E79-19260E75E1E8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A699-6477-8991-C9F9-77C196788FE7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45C0-20DD-334D-1079-B9740AF61521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3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C4FA-855B-9E6E-E79B-B585FA1E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02F5-C94C-11C1-7582-60C6A496930D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B8246-FFCC-4BA7-0542-F5FB1441A162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01051-8C91-C3F5-D8BC-C167F0401664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E0F7B1-EB26-A7A9-8FB3-2119F9EC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BCB211-F11D-ADBC-D03C-32E18B32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3" name="그림 2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EB1D038-753E-F7FC-AB7C-17F5DEE41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0BC483-16C9-5325-8594-D1C62290626C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BBF224-E11F-B87A-FA1C-5A3F3C90F9CF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E746556-607C-897C-5B6E-3DDA9B2DFD2D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4BABCB-0EF3-6F8C-411B-C0E59DAACA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2B097-C2CE-28B3-E73B-7B6954397886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87D9A0E-DC0E-8EDE-5A11-7320895141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588074-B6B7-56AB-52D6-1E9AA05CD885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6484CB-6DDE-E581-7B16-D51041AFD546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D3DF51-4A83-12D4-5C0D-6AE568157916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6D1108-2E53-B444-4762-DE071BCF5842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74B9B9C-777E-F793-5016-3FF243F158CD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F61ED5-9E1B-7C52-8E09-027C64698AEA}"/>
              </a:ext>
            </a:extLst>
          </p:cNvPr>
          <p:cNvGrpSpPr/>
          <p:nvPr/>
        </p:nvGrpSpPr>
        <p:grpSpPr>
          <a:xfrm>
            <a:off x="11203816" y="2897526"/>
            <a:ext cx="480193" cy="160065"/>
            <a:chOff x="7362212" y="3902478"/>
            <a:chExt cx="3459296" cy="11530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74ABC0-D09D-DB80-6DA8-095870850D3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71A9DB5-4F89-E06D-5B1D-E8480E191CF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A16C7E-C335-D4A8-9C27-C4674639EE11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9D59E0D-D03B-99DE-FFF0-44B0E3715075}"/>
              </a:ext>
            </a:extLst>
          </p:cNvPr>
          <p:cNvGrpSpPr/>
          <p:nvPr/>
        </p:nvGrpSpPr>
        <p:grpSpPr>
          <a:xfrm>
            <a:off x="11132391" y="4621568"/>
            <a:ext cx="640257" cy="320129"/>
            <a:chOff x="7362212" y="3902478"/>
            <a:chExt cx="4612394" cy="2306198"/>
          </a:xfrm>
          <a:solidFill>
            <a:srgbClr val="E2F0D9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CC95167-5034-B92F-4D74-118994A22EEB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A63385-6A99-D787-1D0C-67B6EA747C11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D6099D-BA7C-8393-A2A3-9CA2429FFA6D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863EA4-D9F9-064F-61CE-2596F29BCF5A}"/>
                </a:ext>
              </a:extLst>
            </p:cNvPr>
            <p:cNvSpPr/>
            <p:nvPr/>
          </p:nvSpPr>
          <p:spPr>
            <a:xfrm>
              <a:off x="10821507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BCDCEC-C4ED-43EF-8486-271204783DF4}"/>
                </a:ext>
              </a:extLst>
            </p:cNvPr>
            <p:cNvSpPr/>
            <p:nvPr/>
          </p:nvSpPr>
          <p:spPr>
            <a:xfrm>
              <a:off x="10821507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584067" y="413279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584067" y="2478489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2D9AC23-A483-B0CE-93D9-C8DCB11BD948}"/>
              </a:ext>
            </a:extLst>
          </p:cNvPr>
          <p:cNvGrpSpPr/>
          <p:nvPr/>
        </p:nvGrpSpPr>
        <p:grpSpPr>
          <a:xfrm>
            <a:off x="2775847" y="2478489"/>
            <a:ext cx="2139343" cy="1597395"/>
            <a:chOff x="0" y="0"/>
            <a:chExt cx="2306198" cy="2306198"/>
          </a:xfrm>
        </p:grpSpPr>
        <p:sp>
          <p:nvSpPr>
            <p:cNvPr id="72" name="사각형: 빗면 71">
              <a:extLst>
                <a:ext uri="{FF2B5EF4-FFF2-40B4-BE49-F238E27FC236}">
                  <a16:creationId xmlns:a16="http://schemas.microsoft.com/office/drawing/2014/main" id="{EAE0C5AE-9CED-2BC2-8F82-0B2EBA033932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빗면 81">
              <a:extLst>
                <a:ext uri="{FF2B5EF4-FFF2-40B4-BE49-F238E27FC236}">
                  <a16:creationId xmlns:a16="http://schemas.microsoft.com/office/drawing/2014/main" id="{4B0B511F-2B12-BAB7-1429-DEF05F1DAF0C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빗면 88">
              <a:extLst>
                <a:ext uri="{FF2B5EF4-FFF2-40B4-BE49-F238E27FC236}">
                  <a16:creationId xmlns:a16="http://schemas.microsoft.com/office/drawing/2014/main" id="{A279F537-E164-DC55-2F46-9F6C77E8DED8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빗면 89">
              <a:extLst>
                <a:ext uri="{FF2B5EF4-FFF2-40B4-BE49-F238E27FC236}">
                  <a16:creationId xmlns:a16="http://schemas.microsoft.com/office/drawing/2014/main" id="{B98D676F-D6CA-658C-D40D-34F1589F5E9B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F998598-67E0-B4A7-D759-1F333163A184}"/>
              </a:ext>
            </a:extLst>
          </p:cNvPr>
          <p:cNvGrpSpPr/>
          <p:nvPr/>
        </p:nvGrpSpPr>
        <p:grpSpPr>
          <a:xfrm>
            <a:off x="2775847" y="4132979"/>
            <a:ext cx="2139343" cy="1597395"/>
            <a:chOff x="0" y="0"/>
            <a:chExt cx="2306198" cy="2306198"/>
          </a:xfrm>
        </p:grpSpPr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28C20F78-EC95-CAFA-674D-7D065E3B45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3572F1AA-D0B5-8408-FF06-5F7081F995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D8EFB3EF-70B3-1133-CE5A-89F95B61798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빗면 94">
              <a:extLst>
                <a:ext uri="{FF2B5EF4-FFF2-40B4-BE49-F238E27FC236}">
                  <a16:creationId xmlns:a16="http://schemas.microsoft.com/office/drawing/2014/main" id="{BA889534-BA8B-E618-0106-F9350F3CFE5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46EA27C-8DB2-D2F6-D9B4-395C3AC93E1C}"/>
              </a:ext>
            </a:extLst>
          </p:cNvPr>
          <p:cNvGrpSpPr/>
          <p:nvPr/>
        </p:nvGrpSpPr>
        <p:grpSpPr>
          <a:xfrm>
            <a:off x="4966283" y="3317416"/>
            <a:ext cx="2139343" cy="1597395"/>
            <a:chOff x="0" y="0"/>
            <a:chExt cx="2306198" cy="2306198"/>
          </a:xfrm>
        </p:grpSpPr>
        <p:sp>
          <p:nvSpPr>
            <p:cNvPr id="97" name="사각형: 빗면 96">
              <a:extLst>
                <a:ext uri="{FF2B5EF4-FFF2-40B4-BE49-F238E27FC236}">
                  <a16:creationId xmlns:a16="http://schemas.microsoft.com/office/drawing/2014/main" id="{CAD88CAA-8095-5A68-4B33-EA538A1D9F5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빗면 97">
              <a:extLst>
                <a:ext uri="{FF2B5EF4-FFF2-40B4-BE49-F238E27FC236}">
                  <a16:creationId xmlns:a16="http://schemas.microsoft.com/office/drawing/2014/main" id="{2C0F591D-9437-23D8-BD06-589D39AC57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빗면 98">
              <a:extLst>
                <a:ext uri="{FF2B5EF4-FFF2-40B4-BE49-F238E27FC236}">
                  <a16:creationId xmlns:a16="http://schemas.microsoft.com/office/drawing/2014/main" id="{4504E37B-53A1-86B5-9AFA-D1569F51B62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빗면 99">
              <a:extLst>
                <a:ext uri="{FF2B5EF4-FFF2-40B4-BE49-F238E27FC236}">
                  <a16:creationId xmlns:a16="http://schemas.microsoft.com/office/drawing/2014/main" id="{039DD91D-9911-99C7-49C1-C4E25F99F547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4960400" y="1653651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053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483380" y="6195663"/>
            <a:ext cx="22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57728-F402-24B8-96AD-0113E343F6C6}"/>
              </a:ext>
            </a:extLst>
          </p:cNvPr>
          <p:cNvSpPr txBox="1"/>
          <p:nvPr/>
        </p:nvSpPr>
        <p:spPr>
          <a:xfrm rot="20598839">
            <a:off x="7435468" y="271792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E1BA57-3F9F-9173-163A-7904428E6477}"/>
              </a:ext>
            </a:extLst>
          </p:cNvPr>
          <p:cNvGrpSpPr/>
          <p:nvPr/>
        </p:nvGrpSpPr>
        <p:grpSpPr>
          <a:xfrm>
            <a:off x="584067" y="4132791"/>
            <a:ext cx="2139343" cy="1597395"/>
            <a:chOff x="0" y="0"/>
            <a:chExt cx="2306198" cy="2306198"/>
          </a:xfrm>
        </p:grpSpPr>
        <p:sp>
          <p:nvSpPr>
            <p:cNvPr id="11" name="사각형: 빗면 10">
              <a:extLst>
                <a:ext uri="{FF2B5EF4-FFF2-40B4-BE49-F238E27FC236}">
                  <a16:creationId xmlns:a16="http://schemas.microsoft.com/office/drawing/2014/main" id="{15336ADB-EC27-F7D0-5EC0-504FF82431A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빗면 36">
              <a:extLst>
                <a:ext uri="{FF2B5EF4-FFF2-40B4-BE49-F238E27FC236}">
                  <a16:creationId xmlns:a16="http://schemas.microsoft.com/office/drawing/2014/main" id="{49522BCA-58B7-8195-3023-8583B42373DF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빗면 37">
              <a:extLst>
                <a:ext uri="{FF2B5EF4-FFF2-40B4-BE49-F238E27FC236}">
                  <a16:creationId xmlns:a16="http://schemas.microsoft.com/office/drawing/2014/main" id="{118DDFE3-22EA-C86A-1B6B-071D508592FF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빗면 53">
              <a:extLst>
                <a:ext uri="{FF2B5EF4-FFF2-40B4-BE49-F238E27FC236}">
                  <a16:creationId xmlns:a16="http://schemas.microsoft.com/office/drawing/2014/main" id="{D8950957-28E5-7884-9B28-01A7DD7870D1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89AA8E-F9FF-FD00-896B-A1384B999DF0}"/>
              </a:ext>
            </a:extLst>
          </p:cNvPr>
          <p:cNvGrpSpPr/>
          <p:nvPr/>
        </p:nvGrpSpPr>
        <p:grpSpPr>
          <a:xfrm>
            <a:off x="584067" y="2478489"/>
            <a:ext cx="2139343" cy="1597395"/>
            <a:chOff x="0" y="0"/>
            <a:chExt cx="2306198" cy="2306198"/>
          </a:xfrm>
        </p:grpSpPr>
        <p:sp>
          <p:nvSpPr>
            <p:cNvPr id="60" name="사각형: 빗면 59">
              <a:extLst>
                <a:ext uri="{FF2B5EF4-FFF2-40B4-BE49-F238E27FC236}">
                  <a16:creationId xmlns:a16="http://schemas.microsoft.com/office/drawing/2014/main" id="{E6AD7975-E03C-072D-1B2E-2B433273AC46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빗면 64">
              <a:extLst>
                <a:ext uri="{FF2B5EF4-FFF2-40B4-BE49-F238E27FC236}">
                  <a16:creationId xmlns:a16="http://schemas.microsoft.com/office/drawing/2014/main" id="{30ADCCDF-8924-299B-126F-35E20879C06A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빗면 65">
              <a:extLst>
                <a:ext uri="{FF2B5EF4-FFF2-40B4-BE49-F238E27FC236}">
                  <a16:creationId xmlns:a16="http://schemas.microsoft.com/office/drawing/2014/main" id="{3560223F-0C99-1941-5465-B2A1EC968349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빗면 69">
              <a:extLst>
                <a:ext uri="{FF2B5EF4-FFF2-40B4-BE49-F238E27FC236}">
                  <a16:creationId xmlns:a16="http://schemas.microsoft.com/office/drawing/2014/main" id="{E0A3196F-CA39-C2A9-7483-86834804BB69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2D9AC23-A483-B0CE-93D9-C8DCB11BD948}"/>
              </a:ext>
            </a:extLst>
          </p:cNvPr>
          <p:cNvGrpSpPr/>
          <p:nvPr/>
        </p:nvGrpSpPr>
        <p:grpSpPr>
          <a:xfrm>
            <a:off x="2775847" y="2478489"/>
            <a:ext cx="2139343" cy="1597395"/>
            <a:chOff x="0" y="0"/>
            <a:chExt cx="2306198" cy="2306198"/>
          </a:xfrm>
        </p:grpSpPr>
        <p:sp>
          <p:nvSpPr>
            <p:cNvPr id="72" name="사각형: 빗면 71">
              <a:extLst>
                <a:ext uri="{FF2B5EF4-FFF2-40B4-BE49-F238E27FC236}">
                  <a16:creationId xmlns:a16="http://schemas.microsoft.com/office/drawing/2014/main" id="{EAE0C5AE-9CED-2BC2-8F82-0B2EBA033932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빗면 81">
              <a:extLst>
                <a:ext uri="{FF2B5EF4-FFF2-40B4-BE49-F238E27FC236}">
                  <a16:creationId xmlns:a16="http://schemas.microsoft.com/office/drawing/2014/main" id="{4B0B511F-2B12-BAB7-1429-DEF05F1DAF0C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빗면 88">
              <a:extLst>
                <a:ext uri="{FF2B5EF4-FFF2-40B4-BE49-F238E27FC236}">
                  <a16:creationId xmlns:a16="http://schemas.microsoft.com/office/drawing/2014/main" id="{A279F537-E164-DC55-2F46-9F6C77E8DED8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빗면 89">
              <a:extLst>
                <a:ext uri="{FF2B5EF4-FFF2-40B4-BE49-F238E27FC236}">
                  <a16:creationId xmlns:a16="http://schemas.microsoft.com/office/drawing/2014/main" id="{B98D676F-D6CA-658C-D40D-34F1589F5E9B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F998598-67E0-B4A7-D759-1F333163A184}"/>
              </a:ext>
            </a:extLst>
          </p:cNvPr>
          <p:cNvGrpSpPr/>
          <p:nvPr/>
        </p:nvGrpSpPr>
        <p:grpSpPr>
          <a:xfrm>
            <a:off x="2775847" y="4132979"/>
            <a:ext cx="2139343" cy="1597395"/>
            <a:chOff x="0" y="0"/>
            <a:chExt cx="2306198" cy="2306198"/>
          </a:xfrm>
        </p:grpSpPr>
        <p:sp>
          <p:nvSpPr>
            <p:cNvPr id="92" name="사각형: 빗면 91">
              <a:extLst>
                <a:ext uri="{FF2B5EF4-FFF2-40B4-BE49-F238E27FC236}">
                  <a16:creationId xmlns:a16="http://schemas.microsoft.com/office/drawing/2014/main" id="{28C20F78-EC95-CAFA-674D-7D065E3B45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빗면 92">
              <a:extLst>
                <a:ext uri="{FF2B5EF4-FFF2-40B4-BE49-F238E27FC236}">
                  <a16:creationId xmlns:a16="http://schemas.microsoft.com/office/drawing/2014/main" id="{3572F1AA-D0B5-8408-FF06-5F7081F995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: 빗면 93">
              <a:extLst>
                <a:ext uri="{FF2B5EF4-FFF2-40B4-BE49-F238E27FC236}">
                  <a16:creationId xmlns:a16="http://schemas.microsoft.com/office/drawing/2014/main" id="{D8EFB3EF-70B3-1133-CE5A-89F95B61798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각형: 빗면 94">
              <a:extLst>
                <a:ext uri="{FF2B5EF4-FFF2-40B4-BE49-F238E27FC236}">
                  <a16:creationId xmlns:a16="http://schemas.microsoft.com/office/drawing/2014/main" id="{BA889534-BA8B-E618-0106-F9350F3CFE54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46EA27C-8DB2-D2F6-D9B4-395C3AC93E1C}"/>
              </a:ext>
            </a:extLst>
          </p:cNvPr>
          <p:cNvGrpSpPr/>
          <p:nvPr/>
        </p:nvGrpSpPr>
        <p:grpSpPr>
          <a:xfrm>
            <a:off x="4966283" y="3317416"/>
            <a:ext cx="2139343" cy="1597395"/>
            <a:chOff x="0" y="0"/>
            <a:chExt cx="2306198" cy="2306198"/>
          </a:xfrm>
        </p:grpSpPr>
        <p:sp>
          <p:nvSpPr>
            <p:cNvPr id="97" name="사각형: 빗면 96">
              <a:extLst>
                <a:ext uri="{FF2B5EF4-FFF2-40B4-BE49-F238E27FC236}">
                  <a16:creationId xmlns:a16="http://schemas.microsoft.com/office/drawing/2014/main" id="{CAD88CAA-8095-5A68-4B33-EA538A1D9F54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빗면 97">
              <a:extLst>
                <a:ext uri="{FF2B5EF4-FFF2-40B4-BE49-F238E27FC236}">
                  <a16:creationId xmlns:a16="http://schemas.microsoft.com/office/drawing/2014/main" id="{2C0F591D-9437-23D8-BD06-589D39AC57F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빗면 98">
              <a:extLst>
                <a:ext uri="{FF2B5EF4-FFF2-40B4-BE49-F238E27FC236}">
                  <a16:creationId xmlns:a16="http://schemas.microsoft.com/office/drawing/2014/main" id="{4504E37B-53A1-86B5-9AFA-D1569F51B62B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빗면 99">
              <a:extLst>
                <a:ext uri="{FF2B5EF4-FFF2-40B4-BE49-F238E27FC236}">
                  <a16:creationId xmlns:a16="http://schemas.microsoft.com/office/drawing/2014/main" id="{039DD91D-9911-99C7-49C1-C4E25F99F547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FAB7491-0831-6CEA-3254-74D0BD07284B}"/>
              </a:ext>
            </a:extLst>
          </p:cNvPr>
          <p:cNvGrpSpPr/>
          <p:nvPr/>
        </p:nvGrpSpPr>
        <p:grpSpPr>
          <a:xfrm>
            <a:off x="4960400" y="1653651"/>
            <a:ext cx="3235581" cy="1611484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02" name="사각형: 빗면 101">
              <a:extLst>
                <a:ext uri="{FF2B5EF4-FFF2-40B4-BE49-F238E27FC236}">
                  <a16:creationId xmlns:a16="http://schemas.microsoft.com/office/drawing/2014/main" id="{0DF5AF24-BC86-887A-AFFA-FF4EFA857AC3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빗면 102">
              <a:extLst>
                <a:ext uri="{FF2B5EF4-FFF2-40B4-BE49-F238E27FC236}">
                  <a16:creationId xmlns:a16="http://schemas.microsoft.com/office/drawing/2014/main" id="{90C792B1-5527-C1E6-B306-6D0FC9DEA70D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사각형: 빗면 103">
              <a:extLst>
                <a:ext uri="{FF2B5EF4-FFF2-40B4-BE49-F238E27FC236}">
                  <a16:creationId xmlns:a16="http://schemas.microsoft.com/office/drawing/2014/main" id="{959B4BFA-6ACE-413B-32D0-6F14F8A8E6A7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빗면 104">
              <a:extLst>
                <a:ext uri="{FF2B5EF4-FFF2-40B4-BE49-F238E27FC236}">
                  <a16:creationId xmlns:a16="http://schemas.microsoft.com/office/drawing/2014/main" id="{5AD0D062-22DE-9471-2EB3-AF41C657E339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직사각형 112">
            <a:extLst>
              <a:ext uri="{FF2B5EF4-FFF2-40B4-BE49-F238E27FC236}">
                <a16:creationId xmlns:a16="http://schemas.microsoft.com/office/drawing/2014/main" id="{29D65155-EECC-2DF9-DF72-C67B6AF240F5}"/>
              </a:ext>
            </a:extLst>
          </p:cNvPr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8989E-FBAC-F0F7-F320-4D4178C10219}"/>
              </a:ext>
            </a:extLst>
          </p:cNvPr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0C78343-7D6F-707B-6850-45F427DB0EFE}"/>
              </a:ext>
            </a:extLst>
          </p:cNvPr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7F626481-2064-64DC-C1AB-E6E07847E08C}"/>
              </a:ext>
            </a:extLst>
          </p:cNvPr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5E4062-7644-7231-47F6-C65BD9470E36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2C3F676-2D86-CA7E-75B6-0C7CCF2566CB}"/>
              </a:ext>
            </a:extLst>
          </p:cNvPr>
          <p:cNvSpPr txBox="1"/>
          <p:nvPr/>
        </p:nvSpPr>
        <p:spPr>
          <a:xfrm>
            <a:off x="9714049" y="1709590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아르바이트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4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칸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획득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A1CB7DF1-1373-63EA-8FDB-A79D6FEAFA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/>
        </p:blipFill>
        <p:spPr>
          <a:xfrm>
            <a:off x="9065363" y="1704878"/>
            <a:ext cx="648686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3254C61B-F25B-5241-B7E7-7B6BDF908C2B}"/>
              </a:ext>
            </a:extLst>
          </p:cNvPr>
          <p:cNvGrpSpPr/>
          <p:nvPr/>
        </p:nvGrpSpPr>
        <p:grpSpPr>
          <a:xfrm>
            <a:off x="11287988" y="1840739"/>
            <a:ext cx="322476" cy="322476"/>
            <a:chOff x="4707802" y="1463191"/>
            <a:chExt cx="2306198" cy="230619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0571C35-12CA-3EA9-E487-2F7200AE2259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C6A7CD3-BF4D-4311-D3AF-377CB09204D0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22B167-16E1-5C05-C8C2-FB42010EB910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0D3630A-909A-CE5A-A0C0-140551B710C2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373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빗면 3">
            <a:extLst>
              <a:ext uri="{FF2B5EF4-FFF2-40B4-BE49-F238E27FC236}">
                <a16:creationId xmlns:a16="http://schemas.microsoft.com/office/drawing/2014/main" id="{F275693F-0548-9442-5FBB-A8DD94631706}"/>
              </a:ext>
            </a:extLst>
          </p:cNvPr>
          <p:cNvSpPr/>
          <p:nvPr/>
        </p:nvSpPr>
        <p:spPr>
          <a:xfrm>
            <a:off x="3521798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FFF2CC"/>
          </a:solidFill>
          <a:ln w="28575">
            <a:solidFill>
              <a:srgbClr val="FFC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9CD5B2-BE98-9C67-9DE5-6C88A7AC6FDB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0FD35C-4C2F-AD2F-F3AC-FDC1C0BDA036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5382-E8C5-6F58-8D31-AC2F834B38F4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DEE68-4482-E1BD-32E8-71A04EF6E12B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빗면 28">
            <a:extLst>
              <a:ext uri="{FF2B5EF4-FFF2-40B4-BE49-F238E27FC236}">
                <a16:creationId xmlns:a16="http://schemas.microsoft.com/office/drawing/2014/main" id="{9791680C-DA0F-48F9-9B2D-1A1F300D981D}"/>
              </a:ext>
            </a:extLst>
          </p:cNvPr>
          <p:cNvSpPr/>
          <p:nvPr/>
        </p:nvSpPr>
        <p:spPr>
          <a:xfrm>
            <a:off x="5232903" y="702861"/>
            <a:ext cx="1153099" cy="1153099"/>
          </a:xfrm>
          <a:solidFill>
            <a:srgbClr val="DAE3F3"/>
          </a:solidFill>
          <a:ln w="28575">
            <a:solidFill>
              <a:srgbClr val="8FAAD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빗면 29">
            <a:extLst>
              <a:ext uri="{FF2B5EF4-FFF2-40B4-BE49-F238E27FC236}">
                <a16:creationId xmlns:a16="http://schemas.microsoft.com/office/drawing/2014/main" id="{BD21C6F3-0F14-591D-6B62-B7545D92914B}"/>
              </a:ext>
            </a:extLst>
          </p:cNvPr>
          <p:cNvSpPr/>
          <p:nvPr/>
        </p:nvSpPr>
        <p:spPr>
          <a:xfrm>
            <a:off x="6944008" y="702861"/>
            <a:ext cx="1153099" cy="1153099"/>
          </a:xfrm>
          <a:solidFill>
            <a:srgbClr val="FBE5D6"/>
          </a:solidFill>
          <a:ln w="28575">
            <a:solidFill>
              <a:srgbClr val="CC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빗면 30">
            <a:extLst>
              <a:ext uri="{FF2B5EF4-FFF2-40B4-BE49-F238E27FC236}">
                <a16:creationId xmlns:a16="http://schemas.microsoft.com/office/drawing/2014/main" id="{8409DD96-A6D7-7991-BE19-0448321184E8}"/>
              </a:ext>
            </a:extLst>
          </p:cNvPr>
          <p:cNvSpPr/>
          <p:nvPr/>
        </p:nvSpPr>
        <p:spPr>
          <a:xfrm>
            <a:off x="8655113" y="702861"/>
            <a:ext cx="1153099" cy="1153099"/>
          </a:xfrm>
          <a:solidFill>
            <a:srgbClr val="E2F0D9"/>
          </a:solidFill>
          <a:ln w="28575">
            <a:solidFill>
              <a:srgbClr val="38572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빗면 31">
            <a:extLst>
              <a:ext uri="{FF2B5EF4-FFF2-40B4-BE49-F238E27FC236}">
                <a16:creationId xmlns:a16="http://schemas.microsoft.com/office/drawing/2014/main" id="{1BF41D5A-8E15-3F8C-E19E-DCB796AEE52B}"/>
              </a:ext>
            </a:extLst>
          </p:cNvPr>
          <p:cNvSpPr/>
          <p:nvPr/>
        </p:nvSpPr>
        <p:spPr>
          <a:xfrm>
            <a:off x="10366218" y="702861"/>
            <a:ext cx="1153099" cy="1153099"/>
          </a:xfrm>
          <a:solidFill>
            <a:schemeClr val="bg2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빗면 32">
            <a:extLst>
              <a:ext uri="{FF2B5EF4-FFF2-40B4-BE49-F238E27FC236}">
                <a16:creationId xmlns:a16="http://schemas.microsoft.com/office/drawing/2014/main" id="{35EF993B-05BB-888C-1AF4-5D42F681925C}"/>
              </a:ext>
            </a:extLst>
          </p:cNvPr>
          <p:cNvSpPr/>
          <p:nvPr/>
        </p:nvSpPr>
        <p:spPr>
          <a:xfrm>
            <a:off x="3521798" y="2326303"/>
            <a:ext cx="1153099" cy="1153099"/>
          </a:xfrm>
          <a:prstGeom prst="bevel">
            <a:avLst/>
          </a:prstGeom>
          <a:solidFill>
            <a:srgbClr val="FFC000"/>
          </a:solidFill>
          <a:ln w="28575">
            <a:solidFill>
              <a:srgbClr val="FFF2CC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빗면 33">
            <a:extLst>
              <a:ext uri="{FF2B5EF4-FFF2-40B4-BE49-F238E27FC236}">
                <a16:creationId xmlns:a16="http://schemas.microsoft.com/office/drawing/2014/main" id="{9F279D3F-5525-C2BB-9DD1-D6B7DD4541DC}"/>
              </a:ext>
            </a:extLst>
          </p:cNvPr>
          <p:cNvSpPr/>
          <p:nvPr/>
        </p:nvSpPr>
        <p:spPr>
          <a:xfrm>
            <a:off x="5232903" y="2326303"/>
            <a:ext cx="1153099" cy="1153099"/>
          </a:xfrm>
          <a:prstGeom prst="bevel">
            <a:avLst/>
          </a:prstGeom>
          <a:solidFill>
            <a:srgbClr val="8FAADC"/>
          </a:solidFill>
          <a:ln w="28575">
            <a:solidFill>
              <a:srgbClr val="DAE3F3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빗면 34">
            <a:extLst>
              <a:ext uri="{FF2B5EF4-FFF2-40B4-BE49-F238E27FC236}">
                <a16:creationId xmlns:a16="http://schemas.microsoft.com/office/drawing/2014/main" id="{313EC641-ED38-8AC1-8861-AE3201C4946A}"/>
              </a:ext>
            </a:extLst>
          </p:cNvPr>
          <p:cNvSpPr/>
          <p:nvPr/>
        </p:nvSpPr>
        <p:spPr>
          <a:xfrm>
            <a:off x="6944008" y="2326303"/>
            <a:ext cx="1153099" cy="1153099"/>
          </a:xfrm>
          <a:prstGeom prst="bevel">
            <a:avLst/>
          </a:prstGeom>
          <a:solidFill>
            <a:srgbClr val="CC3300"/>
          </a:solidFill>
          <a:ln w="28575">
            <a:solidFill>
              <a:srgbClr val="FBE5D6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빗면 35">
            <a:extLst>
              <a:ext uri="{FF2B5EF4-FFF2-40B4-BE49-F238E27FC236}">
                <a16:creationId xmlns:a16="http://schemas.microsoft.com/office/drawing/2014/main" id="{48165D24-2F50-02D7-BB0C-64CF2D5A3027}"/>
              </a:ext>
            </a:extLst>
          </p:cNvPr>
          <p:cNvSpPr/>
          <p:nvPr/>
        </p:nvSpPr>
        <p:spPr>
          <a:xfrm>
            <a:off x="8655113" y="2326303"/>
            <a:ext cx="1153099" cy="1153099"/>
          </a:xfrm>
          <a:prstGeom prst="bevel">
            <a:avLst/>
          </a:prstGeom>
          <a:solidFill>
            <a:srgbClr val="385723"/>
          </a:solidFill>
          <a:ln w="28575">
            <a:solidFill>
              <a:srgbClr val="E2F0D9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빗면 36">
            <a:extLst>
              <a:ext uri="{FF2B5EF4-FFF2-40B4-BE49-F238E27FC236}">
                <a16:creationId xmlns:a16="http://schemas.microsoft.com/office/drawing/2014/main" id="{27582629-40A6-9479-669E-B801068AF5AF}"/>
              </a:ext>
            </a:extLst>
          </p:cNvPr>
          <p:cNvSpPr/>
          <p:nvPr/>
        </p:nvSpPr>
        <p:spPr>
          <a:xfrm>
            <a:off x="10366218" y="2326303"/>
            <a:ext cx="1153099" cy="1153099"/>
          </a:xfrm>
          <a:prstGeom prst="bevel">
            <a:avLst/>
          </a:prstGeom>
          <a:solidFill>
            <a:srgbClr val="2B2B2B"/>
          </a:solidFill>
          <a:ln w="28575">
            <a:solidFill>
              <a:srgbClr val="76717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719041012">
                  <a:custGeom>
                    <a:avLst/>
                    <a:gdLst>
                      <a:gd name="connsiteX0" fmla="*/ 144137 w 1153099"/>
                      <a:gd name="connsiteY0" fmla="*/ 144137 h 1153099"/>
                      <a:gd name="connsiteX1" fmla="*/ 593846 w 1153099"/>
                      <a:gd name="connsiteY1" fmla="*/ 144137 h 1153099"/>
                      <a:gd name="connsiteX2" fmla="*/ 1008962 w 1153099"/>
                      <a:gd name="connsiteY2" fmla="*/ 144137 h 1153099"/>
                      <a:gd name="connsiteX3" fmla="*/ 1008962 w 1153099"/>
                      <a:gd name="connsiteY3" fmla="*/ 550605 h 1153099"/>
                      <a:gd name="connsiteX4" fmla="*/ 1008962 w 1153099"/>
                      <a:gd name="connsiteY4" fmla="*/ 1008962 h 1153099"/>
                      <a:gd name="connsiteX5" fmla="*/ 559253 w 1153099"/>
                      <a:gd name="connsiteY5" fmla="*/ 1008962 h 1153099"/>
                      <a:gd name="connsiteX6" fmla="*/ 144137 w 1153099"/>
                      <a:gd name="connsiteY6" fmla="*/ 1008962 h 1153099"/>
                      <a:gd name="connsiteX7" fmla="*/ 144137 w 1153099"/>
                      <a:gd name="connsiteY7" fmla="*/ 602494 h 1153099"/>
                      <a:gd name="connsiteX8" fmla="*/ 144137 w 1153099"/>
                      <a:gd name="connsiteY8" fmla="*/ 144137 h 1153099"/>
                      <a:gd name="connsiteX0" fmla="*/ 0 w 1153099"/>
                      <a:gd name="connsiteY0" fmla="*/ 0 h 1153099"/>
                      <a:gd name="connsiteX1" fmla="*/ 541957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008962 w 1153099"/>
                      <a:gd name="connsiteY3" fmla="*/ 144137 h 1153099"/>
                      <a:gd name="connsiteX4" fmla="*/ 602494 w 1153099"/>
                      <a:gd name="connsiteY4" fmla="*/ 144137 h 1153099"/>
                      <a:gd name="connsiteX5" fmla="*/ 144137 w 1153099"/>
                      <a:gd name="connsiteY5" fmla="*/ 144137 h 1153099"/>
                      <a:gd name="connsiteX6" fmla="*/ 0 w 1153099"/>
                      <a:gd name="connsiteY6" fmla="*/ 0 h 1153099"/>
                      <a:gd name="connsiteX0" fmla="*/ 0 w 1153099"/>
                      <a:gd name="connsiteY0" fmla="*/ 1153099 h 1153099"/>
                      <a:gd name="connsiteX1" fmla="*/ 144137 w 1153099"/>
                      <a:gd name="connsiteY1" fmla="*/ 1008962 h 1153099"/>
                      <a:gd name="connsiteX2" fmla="*/ 559253 w 1153099"/>
                      <a:gd name="connsiteY2" fmla="*/ 1008962 h 1153099"/>
                      <a:gd name="connsiteX3" fmla="*/ 1008962 w 1153099"/>
                      <a:gd name="connsiteY3" fmla="*/ 1008962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0" fmla="*/ 0 w 1153099"/>
                      <a:gd name="connsiteY0" fmla="*/ 0 h 1153099"/>
                      <a:gd name="connsiteX1" fmla="*/ 144137 w 1153099"/>
                      <a:gd name="connsiteY1" fmla="*/ 144137 h 1153099"/>
                      <a:gd name="connsiteX2" fmla="*/ 144137 w 1153099"/>
                      <a:gd name="connsiteY2" fmla="*/ 559253 h 1153099"/>
                      <a:gd name="connsiteX3" fmla="*/ 144137 w 1153099"/>
                      <a:gd name="connsiteY3" fmla="*/ 1008962 h 1153099"/>
                      <a:gd name="connsiteX4" fmla="*/ 0 w 1153099"/>
                      <a:gd name="connsiteY4" fmla="*/ 1153099 h 1153099"/>
                      <a:gd name="connsiteX5" fmla="*/ 0 w 1153099"/>
                      <a:gd name="connsiteY5" fmla="*/ 588080 h 1153099"/>
                      <a:gd name="connsiteX6" fmla="*/ 0 w 1153099"/>
                      <a:gd name="connsiteY6" fmla="*/ 0 h 1153099"/>
                      <a:gd name="connsiteX0" fmla="*/ 1153099 w 1153099"/>
                      <a:gd name="connsiteY0" fmla="*/ 0 h 1153099"/>
                      <a:gd name="connsiteX1" fmla="*/ 1153099 w 1153099"/>
                      <a:gd name="connsiteY1" fmla="*/ 576550 h 1153099"/>
                      <a:gd name="connsiteX2" fmla="*/ 1153099 w 1153099"/>
                      <a:gd name="connsiteY2" fmla="*/ 1153099 h 1153099"/>
                      <a:gd name="connsiteX3" fmla="*/ 1008962 w 1153099"/>
                      <a:gd name="connsiteY3" fmla="*/ 1008962 h 1153099"/>
                      <a:gd name="connsiteX4" fmla="*/ 1008962 w 1153099"/>
                      <a:gd name="connsiteY4" fmla="*/ 593846 h 1153099"/>
                      <a:gd name="connsiteX5" fmla="*/ 1008962 w 1153099"/>
                      <a:gd name="connsiteY5" fmla="*/ 144137 h 1153099"/>
                      <a:gd name="connsiteX6" fmla="*/ 1153099 w 1153099"/>
                      <a:gd name="connsiteY6" fmla="*/ 0 h 1153099"/>
                      <a:gd name="connsiteX0" fmla="*/ 0 w 1153099"/>
                      <a:gd name="connsiteY0" fmla="*/ 0 h 1153099"/>
                      <a:gd name="connsiteX1" fmla="*/ 565019 w 1153099"/>
                      <a:gd name="connsiteY1" fmla="*/ 0 h 1153099"/>
                      <a:gd name="connsiteX2" fmla="*/ 1153099 w 1153099"/>
                      <a:gd name="connsiteY2" fmla="*/ 0 h 1153099"/>
                      <a:gd name="connsiteX3" fmla="*/ 1153099 w 1153099"/>
                      <a:gd name="connsiteY3" fmla="*/ 541957 h 1153099"/>
                      <a:gd name="connsiteX4" fmla="*/ 1153099 w 1153099"/>
                      <a:gd name="connsiteY4" fmla="*/ 1153099 h 1153099"/>
                      <a:gd name="connsiteX5" fmla="*/ 576550 w 1153099"/>
                      <a:gd name="connsiteY5" fmla="*/ 1153099 h 1153099"/>
                      <a:gd name="connsiteX6" fmla="*/ 0 w 1153099"/>
                      <a:gd name="connsiteY6" fmla="*/ 1153099 h 1153099"/>
                      <a:gd name="connsiteX7" fmla="*/ 0 w 1153099"/>
                      <a:gd name="connsiteY7" fmla="*/ 588080 h 1153099"/>
                      <a:gd name="connsiteX8" fmla="*/ 0 w 1153099"/>
                      <a:gd name="connsiteY8" fmla="*/ 0 h 1153099"/>
                      <a:gd name="connsiteX9" fmla="*/ 144137 w 1153099"/>
                      <a:gd name="connsiteY9" fmla="*/ 144137 h 1153099"/>
                      <a:gd name="connsiteX10" fmla="*/ 550605 w 1153099"/>
                      <a:gd name="connsiteY10" fmla="*/ 144137 h 1153099"/>
                      <a:gd name="connsiteX11" fmla="*/ 1008962 w 1153099"/>
                      <a:gd name="connsiteY11" fmla="*/ 144137 h 1153099"/>
                      <a:gd name="connsiteX12" fmla="*/ 1008962 w 1153099"/>
                      <a:gd name="connsiteY12" fmla="*/ 593846 h 1153099"/>
                      <a:gd name="connsiteX13" fmla="*/ 1008962 w 1153099"/>
                      <a:gd name="connsiteY13" fmla="*/ 1008962 h 1153099"/>
                      <a:gd name="connsiteX14" fmla="*/ 585198 w 1153099"/>
                      <a:gd name="connsiteY14" fmla="*/ 1008962 h 1153099"/>
                      <a:gd name="connsiteX15" fmla="*/ 144137 w 1153099"/>
                      <a:gd name="connsiteY15" fmla="*/ 1008962 h 1153099"/>
                      <a:gd name="connsiteX16" fmla="*/ 144137 w 1153099"/>
                      <a:gd name="connsiteY16" fmla="*/ 559253 h 1153099"/>
                      <a:gd name="connsiteX17" fmla="*/ 144137 w 1153099"/>
                      <a:gd name="connsiteY17" fmla="*/ 144137 h 1153099"/>
                      <a:gd name="connsiteX18" fmla="*/ 0 w 1153099"/>
                      <a:gd name="connsiteY18" fmla="*/ 0 h 1153099"/>
                      <a:gd name="connsiteX19" fmla="*/ 144137 w 1153099"/>
                      <a:gd name="connsiteY19" fmla="*/ 144137 h 1153099"/>
                      <a:gd name="connsiteX20" fmla="*/ 0 w 1153099"/>
                      <a:gd name="connsiteY20" fmla="*/ 1153099 h 1153099"/>
                      <a:gd name="connsiteX21" fmla="*/ 144137 w 1153099"/>
                      <a:gd name="connsiteY21" fmla="*/ 1008962 h 1153099"/>
                      <a:gd name="connsiteX22" fmla="*/ 1153099 w 1153099"/>
                      <a:gd name="connsiteY22" fmla="*/ 0 h 1153099"/>
                      <a:gd name="connsiteX23" fmla="*/ 1008962 w 1153099"/>
                      <a:gd name="connsiteY23" fmla="*/ 144137 h 1153099"/>
                      <a:gd name="connsiteX24" fmla="*/ 1153099 w 1153099"/>
                      <a:gd name="connsiteY24" fmla="*/ 1153099 h 1153099"/>
                      <a:gd name="connsiteX25" fmla="*/ 1008962 w 1153099"/>
                      <a:gd name="connsiteY25" fmla="*/ 1008962 h 115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153099" h="1153099" stroke="0" extrusionOk="0">
                        <a:moveTo>
                          <a:pt x="144137" y="144137"/>
                        </a:moveTo>
                        <a:cubicBezTo>
                          <a:pt x="251616" y="142284"/>
                          <a:pt x="428970" y="154237"/>
                          <a:pt x="593846" y="144137"/>
                        </a:cubicBezTo>
                        <a:cubicBezTo>
                          <a:pt x="758722" y="134037"/>
                          <a:pt x="811902" y="160944"/>
                          <a:pt x="1008962" y="144137"/>
                        </a:cubicBezTo>
                        <a:cubicBezTo>
                          <a:pt x="1022114" y="239984"/>
                          <a:pt x="1021158" y="386918"/>
                          <a:pt x="1008962" y="550605"/>
                        </a:cubicBezTo>
                        <a:cubicBezTo>
                          <a:pt x="996766" y="714292"/>
                          <a:pt x="1021152" y="799840"/>
                          <a:pt x="1008962" y="1008962"/>
                        </a:cubicBezTo>
                        <a:cubicBezTo>
                          <a:pt x="881981" y="1004141"/>
                          <a:pt x="722876" y="1015051"/>
                          <a:pt x="559253" y="1008962"/>
                        </a:cubicBezTo>
                        <a:cubicBezTo>
                          <a:pt x="395630" y="1002873"/>
                          <a:pt x="272654" y="1014786"/>
                          <a:pt x="144137" y="1008962"/>
                        </a:cubicBezTo>
                        <a:cubicBezTo>
                          <a:pt x="129906" y="865991"/>
                          <a:pt x="161513" y="717204"/>
                          <a:pt x="144137" y="602494"/>
                        </a:cubicBezTo>
                        <a:cubicBezTo>
                          <a:pt x="126761" y="487784"/>
                          <a:pt x="125509" y="345405"/>
                          <a:pt x="144137" y="144137"/>
                        </a:cubicBezTo>
                        <a:close/>
                      </a:path>
                      <a:path w="1153099" h="1153099" fill="lightenLess" stroke="0" extrusionOk="0">
                        <a:moveTo>
                          <a:pt x="0" y="0"/>
                        </a:moveTo>
                        <a:cubicBezTo>
                          <a:pt x="250991" y="23793"/>
                          <a:pt x="417000" y="-9994"/>
                          <a:pt x="541957" y="0"/>
                        </a:cubicBezTo>
                        <a:cubicBezTo>
                          <a:pt x="666914" y="9994"/>
                          <a:pt x="985348" y="-1170"/>
                          <a:pt x="1153099" y="0"/>
                        </a:cubicBezTo>
                        <a:cubicBezTo>
                          <a:pt x="1099394" y="57617"/>
                          <a:pt x="1046021" y="100570"/>
                          <a:pt x="1008962" y="144137"/>
                        </a:cubicBezTo>
                        <a:cubicBezTo>
                          <a:pt x="869151" y="135885"/>
                          <a:pt x="723065" y="140642"/>
                          <a:pt x="602494" y="144137"/>
                        </a:cubicBezTo>
                        <a:cubicBezTo>
                          <a:pt x="481923" y="147632"/>
                          <a:pt x="279668" y="153697"/>
                          <a:pt x="144137" y="144137"/>
                        </a:cubicBezTo>
                        <a:cubicBezTo>
                          <a:pt x="68300" y="80505"/>
                          <a:pt x="50540" y="50285"/>
                          <a:pt x="0" y="0"/>
                        </a:cubicBezTo>
                        <a:close/>
                      </a:path>
                      <a:path w="1153099" h="1153099" fill="darkenLess" stroke="0" extrusionOk="0">
                        <a:moveTo>
                          <a:pt x="0" y="1153099"/>
                        </a:moveTo>
                        <a:cubicBezTo>
                          <a:pt x="58539" y="1087846"/>
                          <a:pt x="83858" y="1066681"/>
                          <a:pt x="144137" y="1008962"/>
                        </a:cubicBezTo>
                        <a:cubicBezTo>
                          <a:pt x="230323" y="1028623"/>
                          <a:pt x="434420" y="1025294"/>
                          <a:pt x="559253" y="1008962"/>
                        </a:cubicBezTo>
                        <a:cubicBezTo>
                          <a:pt x="684086" y="992630"/>
                          <a:pt x="790841" y="996247"/>
                          <a:pt x="1008962" y="1008962"/>
                        </a:cubicBezTo>
                        <a:cubicBezTo>
                          <a:pt x="1050954" y="1052884"/>
                          <a:pt x="1103325" y="1109039"/>
                          <a:pt x="1153099" y="1153099"/>
                        </a:cubicBezTo>
                        <a:cubicBezTo>
                          <a:pt x="910759" y="1176837"/>
                          <a:pt x="744979" y="1129666"/>
                          <a:pt x="576550" y="1153099"/>
                        </a:cubicBezTo>
                        <a:cubicBezTo>
                          <a:pt x="408121" y="1176532"/>
                          <a:pt x="269919" y="1151471"/>
                          <a:pt x="0" y="1153099"/>
                        </a:cubicBezTo>
                        <a:close/>
                      </a:path>
                      <a:path w="1153099" h="1153099" fill="lighten" stroke="0" extrusionOk="0">
                        <a:moveTo>
                          <a:pt x="0" y="0"/>
                        </a:moveTo>
                        <a:cubicBezTo>
                          <a:pt x="62818" y="62839"/>
                          <a:pt x="94021" y="91372"/>
                          <a:pt x="144137" y="144137"/>
                        </a:cubicBezTo>
                        <a:cubicBezTo>
                          <a:pt x="133386" y="334103"/>
                          <a:pt x="153481" y="463071"/>
                          <a:pt x="144137" y="559253"/>
                        </a:cubicBezTo>
                        <a:cubicBezTo>
                          <a:pt x="134793" y="655435"/>
                          <a:pt x="161956" y="851990"/>
                          <a:pt x="144137" y="1008962"/>
                        </a:cubicBezTo>
                        <a:cubicBezTo>
                          <a:pt x="80137" y="1062861"/>
                          <a:pt x="60303" y="1086657"/>
                          <a:pt x="0" y="1153099"/>
                        </a:cubicBezTo>
                        <a:cubicBezTo>
                          <a:pt x="26719" y="930101"/>
                          <a:pt x="-11019" y="703787"/>
                          <a:pt x="0" y="588080"/>
                        </a:cubicBezTo>
                        <a:cubicBezTo>
                          <a:pt x="11019" y="472373"/>
                          <a:pt x="9626" y="118859"/>
                          <a:pt x="0" y="0"/>
                        </a:cubicBezTo>
                        <a:close/>
                      </a:path>
                      <a:path w="1153099" h="1153099" fill="darken" stroke="0" extrusionOk="0">
                        <a:moveTo>
                          <a:pt x="1153099" y="0"/>
                        </a:moveTo>
                        <a:cubicBezTo>
                          <a:pt x="1171119" y="134655"/>
                          <a:pt x="1134594" y="453465"/>
                          <a:pt x="1153099" y="576550"/>
                        </a:cubicBezTo>
                        <a:cubicBezTo>
                          <a:pt x="1171605" y="699635"/>
                          <a:pt x="1137089" y="878036"/>
                          <a:pt x="1153099" y="1153099"/>
                        </a:cubicBezTo>
                        <a:cubicBezTo>
                          <a:pt x="1083435" y="1078883"/>
                          <a:pt x="1066487" y="1055411"/>
                          <a:pt x="1008962" y="1008962"/>
                        </a:cubicBezTo>
                        <a:cubicBezTo>
                          <a:pt x="992823" y="832767"/>
                          <a:pt x="1022097" y="768546"/>
                          <a:pt x="1008962" y="593846"/>
                        </a:cubicBezTo>
                        <a:cubicBezTo>
                          <a:pt x="995827" y="419146"/>
                          <a:pt x="1015923" y="299479"/>
                          <a:pt x="1008962" y="144137"/>
                        </a:cubicBezTo>
                        <a:cubicBezTo>
                          <a:pt x="1055666" y="106639"/>
                          <a:pt x="1092107" y="64964"/>
                          <a:pt x="1153099" y="0"/>
                        </a:cubicBezTo>
                        <a:close/>
                      </a:path>
                      <a:path w="1153099" h="1153099" fill="none" extrusionOk="0">
                        <a:moveTo>
                          <a:pt x="0" y="0"/>
                        </a:moveTo>
                        <a:cubicBezTo>
                          <a:pt x="266614" y="11817"/>
                          <a:pt x="447862" y="26427"/>
                          <a:pt x="565019" y="0"/>
                        </a:cubicBezTo>
                        <a:cubicBezTo>
                          <a:pt x="682176" y="-26427"/>
                          <a:pt x="1015788" y="-10604"/>
                          <a:pt x="1153099" y="0"/>
                        </a:cubicBezTo>
                        <a:cubicBezTo>
                          <a:pt x="1163762" y="227174"/>
                          <a:pt x="1147182" y="349795"/>
                          <a:pt x="1153099" y="541957"/>
                        </a:cubicBezTo>
                        <a:cubicBezTo>
                          <a:pt x="1159016" y="734119"/>
                          <a:pt x="1130119" y="873855"/>
                          <a:pt x="1153099" y="1153099"/>
                        </a:cubicBezTo>
                        <a:cubicBezTo>
                          <a:pt x="1028808" y="1125527"/>
                          <a:pt x="863651" y="1134327"/>
                          <a:pt x="576550" y="1153099"/>
                        </a:cubicBezTo>
                        <a:cubicBezTo>
                          <a:pt x="289449" y="1171871"/>
                          <a:pt x="241643" y="1141625"/>
                          <a:pt x="0" y="1153099"/>
                        </a:cubicBezTo>
                        <a:cubicBezTo>
                          <a:pt x="-282" y="962421"/>
                          <a:pt x="15265" y="853837"/>
                          <a:pt x="0" y="588080"/>
                        </a:cubicBezTo>
                        <a:cubicBezTo>
                          <a:pt x="-15265" y="322323"/>
                          <a:pt x="21149" y="251131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283574" y="133093"/>
                          <a:pt x="396711" y="161126"/>
                          <a:pt x="550605" y="144137"/>
                        </a:cubicBezTo>
                        <a:cubicBezTo>
                          <a:pt x="704499" y="127148"/>
                          <a:pt x="827534" y="159824"/>
                          <a:pt x="1008962" y="144137"/>
                        </a:cubicBezTo>
                        <a:cubicBezTo>
                          <a:pt x="986539" y="351598"/>
                          <a:pt x="1009546" y="422317"/>
                          <a:pt x="1008962" y="593846"/>
                        </a:cubicBezTo>
                        <a:cubicBezTo>
                          <a:pt x="1008378" y="765375"/>
                          <a:pt x="994700" y="887916"/>
                          <a:pt x="1008962" y="1008962"/>
                        </a:cubicBezTo>
                        <a:cubicBezTo>
                          <a:pt x="904945" y="993985"/>
                          <a:pt x="725481" y="988280"/>
                          <a:pt x="585198" y="1008962"/>
                        </a:cubicBezTo>
                        <a:cubicBezTo>
                          <a:pt x="444915" y="1029644"/>
                          <a:pt x="345522" y="1001624"/>
                          <a:pt x="144137" y="1008962"/>
                        </a:cubicBezTo>
                        <a:cubicBezTo>
                          <a:pt x="122727" y="877889"/>
                          <a:pt x="139201" y="738615"/>
                          <a:pt x="144137" y="559253"/>
                        </a:cubicBezTo>
                        <a:cubicBezTo>
                          <a:pt x="149073" y="379891"/>
                          <a:pt x="134072" y="271376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61675" y="64514"/>
                          <a:pt x="99662" y="112194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8437" y="1124157"/>
                          <a:pt x="93404" y="1046991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074941" y="65442"/>
                          <a:pt x="1049259" y="10085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19419" y="1127368"/>
                          <a:pt x="1050769" y="1039570"/>
                          <a:pt x="1008962" y="1008962"/>
                        </a:cubicBezTo>
                      </a:path>
                      <a:path w="1153099" h="1153099" fill="none" stroke="0" extrusionOk="0">
                        <a:moveTo>
                          <a:pt x="0" y="0"/>
                        </a:moveTo>
                        <a:cubicBezTo>
                          <a:pt x="250437" y="28805"/>
                          <a:pt x="294432" y="23370"/>
                          <a:pt x="576550" y="0"/>
                        </a:cubicBezTo>
                        <a:cubicBezTo>
                          <a:pt x="858668" y="-23370"/>
                          <a:pt x="960665" y="-4337"/>
                          <a:pt x="1153099" y="0"/>
                        </a:cubicBezTo>
                        <a:cubicBezTo>
                          <a:pt x="1126378" y="270378"/>
                          <a:pt x="1134867" y="358432"/>
                          <a:pt x="1153099" y="588080"/>
                        </a:cubicBezTo>
                        <a:cubicBezTo>
                          <a:pt x="1171331" y="817728"/>
                          <a:pt x="1141541" y="935590"/>
                          <a:pt x="1153099" y="1153099"/>
                        </a:cubicBezTo>
                        <a:cubicBezTo>
                          <a:pt x="974739" y="1148817"/>
                          <a:pt x="834971" y="1164408"/>
                          <a:pt x="611142" y="1153099"/>
                        </a:cubicBezTo>
                        <a:cubicBezTo>
                          <a:pt x="387313" y="1141790"/>
                          <a:pt x="292266" y="1175250"/>
                          <a:pt x="0" y="1153099"/>
                        </a:cubicBezTo>
                        <a:cubicBezTo>
                          <a:pt x="-25737" y="926213"/>
                          <a:pt x="-27442" y="871306"/>
                          <a:pt x="0" y="599611"/>
                        </a:cubicBezTo>
                        <a:cubicBezTo>
                          <a:pt x="27442" y="327916"/>
                          <a:pt x="14635" y="288657"/>
                          <a:pt x="0" y="0"/>
                        </a:cubicBezTo>
                        <a:close/>
                        <a:moveTo>
                          <a:pt x="144137" y="144137"/>
                        </a:moveTo>
                        <a:cubicBezTo>
                          <a:pt x="353833" y="138013"/>
                          <a:pt x="439011" y="138331"/>
                          <a:pt x="567901" y="144137"/>
                        </a:cubicBezTo>
                        <a:cubicBezTo>
                          <a:pt x="696791" y="149943"/>
                          <a:pt x="859579" y="159926"/>
                          <a:pt x="1008962" y="144137"/>
                        </a:cubicBezTo>
                        <a:cubicBezTo>
                          <a:pt x="1013071" y="302734"/>
                          <a:pt x="1015386" y="412943"/>
                          <a:pt x="1008962" y="593846"/>
                        </a:cubicBezTo>
                        <a:cubicBezTo>
                          <a:pt x="1002538" y="774749"/>
                          <a:pt x="991162" y="910230"/>
                          <a:pt x="1008962" y="1008962"/>
                        </a:cubicBezTo>
                        <a:cubicBezTo>
                          <a:pt x="875388" y="1007828"/>
                          <a:pt x="775226" y="989476"/>
                          <a:pt x="593846" y="1008962"/>
                        </a:cubicBezTo>
                        <a:cubicBezTo>
                          <a:pt x="412466" y="1028448"/>
                          <a:pt x="350774" y="1003089"/>
                          <a:pt x="144137" y="1008962"/>
                        </a:cubicBezTo>
                        <a:cubicBezTo>
                          <a:pt x="164609" y="925517"/>
                          <a:pt x="154607" y="709457"/>
                          <a:pt x="144137" y="593846"/>
                        </a:cubicBezTo>
                        <a:cubicBezTo>
                          <a:pt x="133667" y="478235"/>
                          <a:pt x="155691" y="244670"/>
                          <a:pt x="144137" y="144137"/>
                        </a:cubicBezTo>
                        <a:close/>
                        <a:moveTo>
                          <a:pt x="0" y="0"/>
                        </a:moveTo>
                        <a:cubicBezTo>
                          <a:pt x="26801" y="37047"/>
                          <a:pt x="78659" y="87482"/>
                          <a:pt x="144137" y="144137"/>
                        </a:cubicBezTo>
                        <a:moveTo>
                          <a:pt x="0" y="1153099"/>
                        </a:moveTo>
                        <a:cubicBezTo>
                          <a:pt x="33881" y="1108144"/>
                          <a:pt x="83960" y="1062385"/>
                          <a:pt x="144137" y="1008962"/>
                        </a:cubicBezTo>
                        <a:moveTo>
                          <a:pt x="1153099" y="0"/>
                        </a:moveTo>
                        <a:cubicBezTo>
                          <a:pt x="1117127" y="22806"/>
                          <a:pt x="1085087" y="79464"/>
                          <a:pt x="1008962" y="144137"/>
                        </a:cubicBezTo>
                        <a:moveTo>
                          <a:pt x="1153099" y="1153099"/>
                        </a:moveTo>
                        <a:cubicBezTo>
                          <a:pt x="1109474" y="1122791"/>
                          <a:pt x="1067466" y="1059240"/>
                          <a:pt x="1008962" y="100896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3B9C10-1CAC-AC1C-D5BD-A05077D7A645}"/>
              </a:ext>
            </a:extLst>
          </p:cNvPr>
          <p:cNvSpPr/>
          <p:nvPr/>
        </p:nvSpPr>
        <p:spPr>
          <a:xfrm>
            <a:off x="3521798" y="3780878"/>
            <a:ext cx="1153099" cy="1153099"/>
          </a:xfrm>
          <a:custGeom>
            <a:avLst/>
            <a:gdLst>
              <a:gd name="connsiteX0" fmla="*/ 0 w 1153099"/>
              <a:gd name="connsiteY0" fmla="*/ 0 h 1153099"/>
              <a:gd name="connsiteX1" fmla="*/ 599611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99611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099" h="1153099" fill="none" extrusionOk="0">
                <a:moveTo>
                  <a:pt x="0" y="0"/>
                </a:moveTo>
                <a:cubicBezTo>
                  <a:pt x="279574" y="-20919"/>
                  <a:pt x="320909" y="-22047"/>
                  <a:pt x="599611" y="0"/>
                </a:cubicBezTo>
                <a:cubicBezTo>
                  <a:pt x="878313" y="22047"/>
                  <a:pt x="908266" y="-1707"/>
                  <a:pt x="1153099" y="0"/>
                </a:cubicBezTo>
                <a:cubicBezTo>
                  <a:pt x="1134622" y="247208"/>
                  <a:pt x="1160160" y="361565"/>
                  <a:pt x="1153099" y="541957"/>
                </a:cubicBezTo>
                <a:cubicBezTo>
                  <a:pt x="1146038" y="722349"/>
                  <a:pt x="1128836" y="1008973"/>
                  <a:pt x="1153099" y="1153099"/>
                </a:cubicBezTo>
                <a:cubicBezTo>
                  <a:pt x="980315" y="1141585"/>
                  <a:pt x="741812" y="1173937"/>
                  <a:pt x="599611" y="1153099"/>
                </a:cubicBezTo>
                <a:cubicBezTo>
                  <a:pt x="457410" y="1132261"/>
                  <a:pt x="159471" y="1172026"/>
                  <a:pt x="0" y="1153099"/>
                </a:cubicBezTo>
                <a:cubicBezTo>
                  <a:pt x="13456" y="1023491"/>
                  <a:pt x="-11374" y="778168"/>
                  <a:pt x="0" y="588080"/>
                </a:cubicBezTo>
                <a:cubicBezTo>
                  <a:pt x="11374" y="397992"/>
                  <a:pt x="15149" y="242067"/>
                  <a:pt x="0" y="0"/>
                </a:cubicBezTo>
                <a:close/>
              </a:path>
              <a:path w="1153099" h="1153099" stroke="0" extrusionOk="0">
                <a:moveTo>
                  <a:pt x="0" y="0"/>
                </a:moveTo>
                <a:cubicBezTo>
                  <a:pt x="122830" y="16707"/>
                  <a:pt x="348057" y="12078"/>
                  <a:pt x="565019" y="0"/>
                </a:cubicBezTo>
                <a:cubicBezTo>
                  <a:pt x="781981" y="-12078"/>
                  <a:pt x="1020252" y="-20483"/>
                  <a:pt x="1153099" y="0"/>
                </a:cubicBezTo>
                <a:cubicBezTo>
                  <a:pt x="1160179" y="199814"/>
                  <a:pt x="1148696" y="404393"/>
                  <a:pt x="1153099" y="599611"/>
                </a:cubicBezTo>
                <a:cubicBezTo>
                  <a:pt x="1157502" y="794829"/>
                  <a:pt x="1154660" y="1012914"/>
                  <a:pt x="1153099" y="1153099"/>
                </a:cubicBezTo>
                <a:cubicBezTo>
                  <a:pt x="998964" y="1139855"/>
                  <a:pt x="736826" y="1165978"/>
                  <a:pt x="599611" y="1153099"/>
                </a:cubicBezTo>
                <a:cubicBezTo>
                  <a:pt x="462396" y="1140220"/>
                  <a:pt x="171970" y="1164109"/>
                  <a:pt x="0" y="1153099"/>
                </a:cubicBezTo>
                <a:cubicBezTo>
                  <a:pt x="15198" y="958788"/>
                  <a:pt x="-22861" y="758313"/>
                  <a:pt x="0" y="599611"/>
                </a:cubicBezTo>
                <a:cubicBezTo>
                  <a:pt x="22861" y="440909"/>
                  <a:pt x="6384" y="139342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285049-EC4E-83C9-E0C9-43D357165FBF}"/>
              </a:ext>
            </a:extLst>
          </p:cNvPr>
          <p:cNvSpPr/>
          <p:nvPr/>
        </p:nvSpPr>
        <p:spPr>
          <a:xfrm>
            <a:off x="5232903" y="3780878"/>
            <a:ext cx="1153099" cy="1153099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81BF84-F2CD-FBD0-884E-147A39FA1777}"/>
              </a:ext>
            </a:extLst>
          </p:cNvPr>
          <p:cNvSpPr/>
          <p:nvPr/>
        </p:nvSpPr>
        <p:spPr>
          <a:xfrm>
            <a:off x="6944008" y="3780878"/>
            <a:ext cx="1153099" cy="1153099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27E4C1B-9D7D-A995-956E-C9C2BD1AB359}"/>
              </a:ext>
            </a:extLst>
          </p:cNvPr>
          <p:cNvSpPr/>
          <p:nvPr/>
        </p:nvSpPr>
        <p:spPr>
          <a:xfrm>
            <a:off x="8661294" y="3780878"/>
            <a:ext cx="1153099" cy="1153099"/>
          </a:xfr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1AF28E-05AA-D829-24CF-FDD5E1DD395E}"/>
              </a:ext>
            </a:extLst>
          </p:cNvPr>
          <p:cNvSpPr/>
          <p:nvPr/>
        </p:nvSpPr>
        <p:spPr>
          <a:xfrm>
            <a:off x="10366217" y="3780878"/>
            <a:ext cx="1153099" cy="1153099"/>
          </a:xfrm>
          <a:custGeom>
            <a:avLst/>
            <a:gdLst>
              <a:gd name="connsiteX0" fmla="*/ 0 w 1153099"/>
              <a:gd name="connsiteY0" fmla="*/ 0 h 1153099"/>
              <a:gd name="connsiteX1" fmla="*/ 599611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99611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099" h="1153099" fill="none" extrusionOk="0">
                <a:moveTo>
                  <a:pt x="0" y="0"/>
                </a:moveTo>
                <a:cubicBezTo>
                  <a:pt x="279574" y="-20919"/>
                  <a:pt x="320909" y="-22047"/>
                  <a:pt x="599611" y="0"/>
                </a:cubicBezTo>
                <a:cubicBezTo>
                  <a:pt x="878313" y="22047"/>
                  <a:pt x="908266" y="-1707"/>
                  <a:pt x="1153099" y="0"/>
                </a:cubicBezTo>
                <a:cubicBezTo>
                  <a:pt x="1134622" y="247208"/>
                  <a:pt x="1160160" y="361565"/>
                  <a:pt x="1153099" y="541957"/>
                </a:cubicBezTo>
                <a:cubicBezTo>
                  <a:pt x="1146038" y="722349"/>
                  <a:pt x="1128836" y="1008973"/>
                  <a:pt x="1153099" y="1153099"/>
                </a:cubicBezTo>
                <a:cubicBezTo>
                  <a:pt x="980315" y="1141585"/>
                  <a:pt x="741812" y="1173937"/>
                  <a:pt x="599611" y="1153099"/>
                </a:cubicBezTo>
                <a:cubicBezTo>
                  <a:pt x="457410" y="1132261"/>
                  <a:pt x="159471" y="1172026"/>
                  <a:pt x="0" y="1153099"/>
                </a:cubicBezTo>
                <a:cubicBezTo>
                  <a:pt x="13456" y="1023491"/>
                  <a:pt x="-11374" y="778168"/>
                  <a:pt x="0" y="588080"/>
                </a:cubicBezTo>
                <a:cubicBezTo>
                  <a:pt x="11374" y="397992"/>
                  <a:pt x="15149" y="242067"/>
                  <a:pt x="0" y="0"/>
                </a:cubicBezTo>
                <a:close/>
              </a:path>
              <a:path w="1153099" h="1153099" stroke="0" extrusionOk="0">
                <a:moveTo>
                  <a:pt x="0" y="0"/>
                </a:moveTo>
                <a:cubicBezTo>
                  <a:pt x="122830" y="16707"/>
                  <a:pt x="348057" y="12078"/>
                  <a:pt x="565019" y="0"/>
                </a:cubicBezTo>
                <a:cubicBezTo>
                  <a:pt x="781981" y="-12078"/>
                  <a:pt x="1020252" y="-20483"/>
                  <a:pt x="1153099" y="0"/>
                </a:cubicBezTo>
                <a:cubicBezTo>
                  <a:pt x="1160179" y="199814"/>
                  <a:pt x="1148696" y="404393"/>
                  <a:pt x="1153099" y="599611"/>
                </a:cubicBezTo>
                <a:cubicBezTo>
                  <a:pt x="1157502" y="794829"/>
                  <a:pt x="1154660" y="1012914"/>
                  <a:pt x="1153099" y="1153099"/>
                </a:cubicBezTo>
                <a:cubicBezTo>
                  <a:pt x="998964" y="1139855"/>
                  <a:pt x="736826" y="1165978"/>
                  <a:pt x="599611" y="1153099"/>
                </a:cubicBezTo>
                <a:cubicBezTo>
                  <a:pt x="462396" y="1140220"/>
                  <a:pt x="171970" y="1164109"/>
                  <a:pt x="0" y="1153099"/>
                </a:cubicBezTo>
                <a:cubicBezTo>
                  <a:pt x="15198" y="958788"/>
                  <a:pt x="-22861" y="758313"/>
                  <a:pt x="0" y="599611"/>
                </a:cubicBezTo>
                <a:cubicBezTo>
                  <a:pt x="22861" y="440909"/>
                  <a:pt x="6384" y="139342"/>
                  <a:pt x="0" y="0"/>
                </a:cubicBezTo>
                <a:close/>
              </a:path>
            </a:pathLst>
          </a:custGeom>
          <a:solidFill>
            <a:srgbClr val="767171"/>
          </a:solidFill>
          <a:ln w="76200">
            <a:solidFill>
              <a:srgbClr val="2B2B2B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빗면 1">
            <a:extLst>
              <a:ext uri="{FF2B5EF4-FFF2-40B4-BE49-F238E27FC236}">
                <a16:creationId xmlns:a16="http://schemas.microsoft.com/office/drawing/2014/main" id="{8A292ED2-609C-05F8-F672-70664C1835C5}"/>
              </a:ext>
            </a:extLst>
          </p:cNvPr>
          <p:cNvSpPr/>
          <p:nvPr/>
        </p:nvSpPr>
        <p:spPr>
          <a:xfrm>
            <a:off x="5232903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DAE3F3"/>
          </a:solidFill>
          <a:ln w="28575">
            <a:solidFill>
              <a:srgbClr val="8FAADC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빗면 2">
            <a:extLst>
              <a:ext uri="{FF2B5EF4-FFF2-40B4-BE49-F238E27FC236}">
                <a16:creationId xmlns:a16="http://schemas.microsoft.com/office/drawing/2014/main" id="{FC1ACEBF-0634-50F5-846F-B1568D67C9F4}"/>
              </a:ext>
            </a:extLst>
          </p:cNvPr>
          <p:cNvSpPr/>
          <p:nvPr/>
        </p:nvSpPr>
        <p:spPr>
          <a:xfrm>
            <a:off x="6944007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FBE5D6"/>
          </a:solidFill>
          <a:ln w="28575">
            <a:solidFill>
              <a:srgbClr val="CC33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빗면 5">
            <a:extLst>
              <a:ext uri="{FF2B5EF4-FFF2-40B4-BE49-F238E27FC236}">
                <a16:creationId xmlns:a16="http://schemas.microsoft.com/office/drawing/2014/main" id="{5BD24FC8-23FC-85D4-5AAB-512604ACB0C3}"/>
              </a:ext>
            </a:extLst>
          </p:cNvPr>
          <p:cNvSpPr/>
          <p:nvPr/>
        </p:nvSpPr>
        <p:spPr>
          <a:xfrm>
            <a:off x="8655113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E2F0D9"/>
          </a:solidFill>
          <a:ln w="28575">
            <a:solidFill>
              <a:srgbClr val="38572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빗면 6">
            <a:extLst>
              <a:ext uri="{FF2B5EF4-FFF2-40B4-BE49-F238E27FC236}">
                <a16:creationId xmlns:a16="http://schemas.microsoft.com/office/drawing/2014/main" id="{6E7DA316-788F-A59A-0F8D-F4F85332B005}"/>
              </a:ext>
            </a:extLst>
          </p:cNvPr>
          <p:cNvSpPr/>
          <p:nvPr/>
        </p:nvSpPr>
        <p:spPr>
          <a:xfrm>
            <a:off x="10366216" y="702861"/>
            <a:ext cx="1153099" cy="1153099"/>
          </a:xfrm>
          <a:custGeom>
            <a:avLst/>
            <a:gdLst>
              <a:gd name="connsiteX0" fmla="*/ 144137 w 1153099"/>
              <a:gd name="connsiteY0" fmla="*/ 144137 h 1153099"/>
              <a:gd name="connsiteX1" fmla="*/ 593846 w 1153099"/>
              <a:gd name="connsiteY1" fmla="*/ 144137 h 1153099"/>
              <a:gd name="connsiteX2" fmla="*/ 1008962 w 1153099"/>
              <a:gd name="connsiteY2" fmla="*/ 144137 h 1153099"/>
              <a:gd name="connsiteX3" fmla="*/ 1008962 w 1153099"/>
              <a:gd name="connsiteY3" fmla="*/ 550605 h 1153099"/>
              <a:gd name="connsiteX4" fmla="*/ 1008962 w 1153099"/>
              <a:gd name="connsiteY4" fmla="*/ 1008962 h 1153099"/>
              <a:gd name="connsiteX5" fmla="*/ 559253 w 1153099"/>
              <a:gd name="connsiteY5" fmla="*/ 1008962 h 1153099"/>
              <a:gd name="connsiteX6" fmla="*/ 144137 w 1153099"/>
              <a:gd name="connsiteY6" fmla="*/ 1008962 h 1153099"/>
              <a:gd name="connsiteX7" fmla="*/ 144137 w 1153099"/>
              <a:gd name="connsiteY7" fmla="*/ 602494 h 1153099"/>
              <a:gd name="connsiteX8" fmla="*/ 144137 w 1153099"/>
              <a:gd name="connsiteY8" fmla="*/ 144137 h 1153099"/>
              <a:gd name="connsiteX0" fmla="*/ 0 w 1153099"/>
              <a:gd name="connsiteY0" fmla="*/ 0 h 1153099"/>
              <a:gd name="connsiteX1" fmla="*/ 541957 w 1153099"/>
              <a:gd name="connsiteY1" fmla="*/ 0 h 1153099"/>
              <a:gd name="connsiteX2" fmla="*/ 1153099 w 1153099"/>
              <a:gd name="connsiteY2" fmla="*/ 0 h 1153099"/>
              <a:gd name="connsiteX3" fmla="*/ 1008962 w 1153099"/>
              <a:gd name="connsiteY3" fmla="*/ 144137 h 1153099"/>
              <a:gd name="connsiteX4" fmla="*/ 602494 w 1153099"/>
              <a:gd name="connsiteY4" fmla="*/ 144137 h 1153099"/>
              <a:gd name="connsiteX5" fmla="*/ 144137 w 1153099"/>
              <a:gd name="connsiteY5" fmla="*/ 144137 h 1153099"/>
              <a:gd name="connsiteX6" fmla="*/ 0 w 1153099"/>
              <a:gd name="connsiteY6" fmla="*/ 0 h 1153099"/>
              <a:gd name="connsiteX0" fmla="*/ 0 w 1153099"/>
              <a:gd name="connsiteY0" fmla="*/ 1153099 h 1153099"/>
              <a:gd name="connsiteX1" fmla="*/ 144137 w 1153099"/>
              <a:gd name="connsiteY1" fmla="*/ 1008962 h 1153099"/>
              <a:gd name="connsiteX2" fmla="*/ 559253 w 1153099"/>
              <a:gd name="connsiteY2" fmla="*/ 1008962 h 1153099"/>
              <a:gd name="connsiteX3" fmla="*/ 1008962 w 1153099"/>
              <a:gd name="connsiteY3" fmla="*/ 1008962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0" fmla="*/ 0 w 1153099"/>
              <a:gd name="connsiteY0" fmla="*/ 0 h 1153099"/>
              <a:gd name="connsiteX1" fmla="*/ 144137 w 1153099"/>
              <a:gd name="connsiteY1" fmla="*/ 144137 h 1153099"/>
              <a:gd name="connsiteX2" fmla="*/ 144137 w 1153099"/>
              <a:gd name="connsiteY2" fmla="*/ 559253 h 1153099"/>
              <a:gd name="connsiteX3" fmla="*/ 144137 w 1153099"/>
              <a:gd name="connsiteY3" fmla="*/ 1008962 h 1153099"/>
              <a:gd name="connsiteX4" fmla="*/ 0 w 1153099"/>
              <a:gd name="connsiteY4" fmla="*/ 1153099 h 1153099"/>
              <a:gd name="connsiteX5" fmla="*/ 0 w 1153099"/>
              <a:gd name="connsiteY5" fmla="*/ 588080 h 1153099"/>
              <a:gd name="connsiteX6" fmla="*/ 0 w 1153099"/>
              <a:gd name="connsiteY6" fmla="*/ 0 h 1153099"/>
              <a:gd name="connsiteX0" fmla="*/ 1153099 w 1153099"/>
              <a:gd name="connsiteY0" fmla="*/ 0 h 1153099"/>
              <a:gd name="connsiteX1" fmla="*/ 1153099 w 1153099"/>
              <a:gd name="connsiteY1" fmla="*/ 576550 h 1153099"/>
              <a:gd name="connsiteX2" fmla="*/ 1153099 w 1153099"/>
              <a:gd name="connsiteY2" fmla="*/ 1153099 h 1153099"/>
              <a:gd name="connsiteX3" fmla="*/ 1008962 w 1153099"/>
              <a:gd name="connsiteY3" fmla="*/ 1008962 h 1153099"/>
              <a:gd name="connsiteX4" fmla="*/ 1008962 w 1153099"/>
              <a:gd name="connsiteY4" fmla="*/ 593846 h 1153099"/>
              <a:gd name="connsiteX5" fmla="*/ 1008962 w 1153099"/>
              <a:gd name="connsiteY5" fmla="*/ 144137 h 1153099"/>
              <a:gd name="connsiteX6" fmla="*/ 1153099 w 1153099"/>
              <a:gd name="connsiteY6" fmla="*/ 0 h 1153099"/>
              <a:gd name="connsiteX0" fmla="*/ 0 w 1153099"/>
              <a:gd name="connsiteY0" fmla="*/ 0 h 1153099"/>
              <a:gd name="connsiteX1" fmla="*/ 565019 w 1153099"/>
              <a:gd name="connsiteY1" fmla="*/ 0 h 1153099"/>
              <a:gd name="connsiteX2" fmla="*/ 1153099 w 1153099"/>
              <a:gd name="connsiteY2" fmla="*/ 0 h 1153099"/>
              <a:gd name="connsiteX3" fmla="*/ 1153099 w 1153099"/>
              <a:gd name="connsiteY3" fmla="*/ 541957 h 1153099"/>
              <a:gd name="connsiteX4" fmla="*/ 1153099 w 1153099"/>
              <a:gd name="connsiteY4" fmla="*/ 1153099 h 1153099"/>
              <a:gd name="connsiteX5" fmla="*/ 576550 w 1153099"/>
              <a:gd name="connsiteY5" fmla="*/ 1153099 h 1153099"/>
              <a:gd name="connsiteX6" fmla="*/ 0 w 1153099"/>
              <a:gd name="connsiteY6" fmla="*/ 1153099 h 1153099"/>
              <a:gd name="connsiteX7" fmla="*/ 0 w 1153099"/>
              <a:gd name="connsiteY7" fmla="*/ 588080 h 1153099"/>
              <a:gd name="connsiteX8" fmla="*/ 0 w 1153099"/>
              <a:gd name="connsiteY8" fmla="*/ 0 h 1153099"/>
              <a:gd name="connsiteX9" fmla="*/ 144137 w 1153099"/>
              <a:gd name="connsiteY9" fmla="*/ 144137 h 1153099"/>
              <a:gd name="connsiteX10" fmla="*/ 550605 w 1153099"/>
              <a:gd name="connsiteY10" fmla="*/ 144137 h 1153099"/>
              <a:gd name="connsiteX11" fmla="*/ 1008962 w 1153099"/>
              <a:gd name="connsiteY11" fmla="*/ 144137 h 1153099"/>
              <a:gd name="connsiteX12" fmla="*/ 1008962 w 1153099"/>
              <a:gd name="connsiteY12" fmla="*/ 593846 h 1153099"/>
              <a:gd name="connsiteX13" fmla="*/ 1008962 w 1153099"/>
              <a:gd name="connsiteY13" fmla="*/ 1008962 h 1153099"/>
              <a:gd name="connsiteX14" fmla="*/ 585198 w 1153099"/>
              <a:gd name="connsiteY14" fmla="*/ 1008962 h 1153099"/>
              <a:gd name="connsiteX15" fmla="*/ 144137 w 1153099"/>
              <a:gd name="connsiteY15" fmla="*/ 1008962 h 1153099"/>
              <a:gd name="connsiteX16" fmla="*/ 144137 w 1153099"/>
              <a:gd name="connsiteY16" fmla="*/ 559253 h 1153099"/>
              <a:gd name="connsiteX17" fmla="*/ 144137 w 1153099"/>
              <a:gd name="connsiteY17" fmla="*/ 144137 h 1153099"/>
              <a:gd name="connsiteX18" fmla="*/ 0 w 1153099"/>
              <a:gd name="connsiteY18" fmla="*/ 0 h 1153099"/>
              <a:gd name="connsiteX19" fmla="*/ 144137 w 1153099"/>
              <a:gd name="connsiteY19" fmla="*/ 144137 h 1153099"/>
              <a:gd name="connsiteX20" fmla="*/ 0 w 1153099"/>
              <a:gd name="connsiteY20" fmla="*/ 1153099 h 1153099"/>
              <a:gd name="connsiteX21" fmla="*/ 144137 w 1153099"/>
              <a:gd name="connsiteY21" fmla="*/ 1008962 h 1153099"/>
              <a:gd name="connsiteX22" fmla="*/ 1153099 w 1153099"/>
              <a:gd name="connsiteY22" fmla="*/ 0 h 1153099"/>
              <a:gd name="connsiteX23" fmla="*/ 1008962 w 1153099"/>
              <a:gd name="connsiteY23" fmla="*/ 144137 h 1153099"/>
              <a:gd name="connsiteX24" fmla="*/ 1153099 w 1153099"/>
              <a:gd name="connsiteY24" fmla="*/ 1153099 h 1153099"/>
              <a:gd name="connsiteX25" fmla="*/ 1008962 w 1153099"/>
              <a:gd name="connsiteY25" fmla="*/ 1008962 h 115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3099" h="1153099" stroke="0" extrusionOk="0">
                <a:moveTo>
                  <a:pt x="144137" y="144137"/>
                </a:moveTo>
                <a:cubicBezTo>
                  <a:pt x="251616" y="142284"/>
                  <a:pt x="428970" y="154237"/>
                  <a:pt x="593846" y="144137"/>
                </a:cubicBezTo>
                <a:cubicBezTo>
                  <a:pt x="758722" y="134037"/>
                  <a:pt x="811902" y="160944"/>
                  <a:pt x="1008962" y="144137"/>
                </a:cubicBezTo>
                <a:cubicBezTo>
                  <a:pt x="1022114" y="239984"/>
                  <a:pt x="1021158" y="386918"/>
                  <a:pt x="1008962" y="550605"/>
                </a:cubicBezTo>
                <a:cubicBezTo>
                  <a:pt x="996766" y="714292"/>
                  <a:pt x="1021152" y="799840"/>
                  <a:pt x="1008962" y="1008962"/>
                </a:cubicBezTo>
                <a:cubicBezTo>
                  <a:pt x="881981" y="1004141"/>
                  <a:pt x="722876" y="1015051"/>
                  <a:pt x="559253" y="1008962"/>
                </a:cubicBezTo>
                <a:cubicBezTo>
                  <a:pt x="395630" y="1002873"/>
                  <a:pt x="272654" y="1014786"/>
                  <a:pt x="144137" y="1008962"/>
                </a:cubicBezTo>
                <a:cubicBezTo>
                  <a:pt x="129906" y="865991"/>
                  <a:pt x="161513" y="717204"/>
                  <a:pt x="144137" y="602494"/>
                </a:cubicBezTo>
                <a:cubicBezTo>
                  <a:pt x="126761" y="487784"/>
                  <a:pt x="125509" y="345405"/>
                  <a:pt x="144137" y="144137"/>
                </a:cubicBezTo>
                <a:close/>
              </a:path>
              <a:path w="1153099" h="1153099" fill="lightenLess" stroke="0" extrusionOk="0">
                <a:moveTo>
                  <a:pt x="0" y="0"/>
                </a:moveTo>
                <a:cubicBezTo>
                  <a:pt x="250991" y="23793"/>
                  <a:pt x="417000" y="-9994"/>
                  <a:pt x="541957" y="0"/>
                </a:cubicBezTo>
                <a:cubicBezTo>
                  <a:pt x="666914" y="9994"/>
                  <a:pt x="985348" y="-1170"/>
                  <a:pt x="1153099" y="0"/>
                </a:cubicBezTo>
                <a:cubicBezTo>
                  <a:pt x="1099394" y="57617"/>
                  <a:pt x="1046021" y="100570"/>
                  <a:pt x="1008962" y="144137"/>
                </a:cubicBezTo>
                <a:cubicBezTo>
                  <a:pt x="869151" y="135885"/>
                  <a:pt x="723065" y="140642"/>
                  <a:pt x="602494" y="144137"/>
                </a:cubicBezTo>
                <a:cubicBezTo>
                  <a:pt x="481923" y="147632"/>
                  <a:pt x="279668" y="153697"/>
                  <a:pt x="144137" y="144137"/>
                </a:cubicBezTo>
                <a:cubicBezTo>
                  <a:pt x="68300" y="80505"/>
                  <a:pt x="50540" y="50285"/>
                  <a:pt x="0" y="0"/>
                </a:cubicBezTo>
                <a:close/>
              </a:path>
              <a:path w="1153099" h="1153099" fill="darkenLess" stroke="0" extrusionOk="0">
                <a:moveTo>
                  <a:pt x="0" y="1153099"/>
                </a:moveTo>
                <a:cubicBezTo>
                  <a:pt x="58539" y="1087846"/>
                  <a:pt x="83858" y="1066681"/>
                  <a:pt x="144137" y="1008962"/>
                </a:cubicBezTo>
                <a:cubicBezTo>
                  <a:pt x="230323" y="1028623"/>
                  <a:pt x="434420" y="1025294"/>
                  <a:pt x="559253" y="1008962"/>
                </a:cubicBezTo>
                <a:cubicBezTo>
                  <a:pt x="684086" y="992630"/>
                  <a:pt x="790841" y="996247"/>
                  <a:pt x="1008962" y="1008962"/>
                </a:cubicBezTo>
                <a:cubicBezTo>
                  <a:pt x="1050954" y="1052884"/>
                  <a:pt x="1103325" y="1109039"/>
                  <a:pt x="1153099" y="1153099"/>
                </a:cubicBezTo>
                <a:cubicBezTo>
                  <a:pt x="910759" y="1176837"/>
                  <a:pt x="744979" y="1129666"/>
                  <a:pt x="576550" y="1153099"/>
                </a:cubicBezTo>
                <a:cubicBezTo>
                  <a:pt x="408121" y="1176532"/>
                  <a:pt x="269919" y="1151471"/>
                  <a:pt x="0" y="1153099"/>
                </a:cubicBezTo>
                <a:close/>
              </a:path>
              <a:path w="1153099" h="1153099" fill="lighten" stroke="0" extrusionOk="0">
                <a:moveTo>
                  <a:pt x="0" y="0"/>
                </a:moveTo>
                <a:cubicBezTo>
                  <a:pt x="62818" y="62839"/>
                  <a:pt x="94021" y="91372"/>
                  <a:pt x="144137" y="144137"/>
                </a:cubicBezTo>
                <a:cubicBezTo>
                  <a:pt x="133386" y="334103"/>
                  <a:pt x="153481" y="463071"/>
                  <a:pt x="144137" y="559253"/>
                </a:cubicBezTo>
                <a:cubicBezTo>
                  <a:pt x="134793" y="655435"/>
                  <a:pt x="161956" y="851990"/>
                  <a:pt x="144137" y="1008962"/>
                </a:cubicBezTo>
                <a:cubicBezTo>
                  <a:pt x="80137" y="1062861"/>
                  <a:pt x="60303" y="1086657"/>
                  <a:pt x="0" y="1153099"/>
                </a:cubicBezTo>
                <a:cubicBezTo>
                  <a:pt x="26719" y="930101"/>
                  <a:pt x="-11019" y="703787"/>
                  <a:pt x="0" y="588080"/>
                </a:cubicBezTo>
                <a:cubicBezTo>
                  <a:pt x="11019" y="472373"/>
                  <a:pt x="9626" y="118859"/>
                  <a:pt x="0" y="0"/>
                </a:cubicBezTo>
                <a:close/>
              </a:path>
              <a:path w="1153099" h="1153099" fill="darken" stroke="0" extrusionOk="0">
                <a:moveTo>
                  <a:pt x="1153099" y="0"/>
                </a:moveTo>
                <a:cubicBezTo>
                  <a:pt x="1171119" y="134655"/>
                  <a:pt x="1134594" y="453465"/>
                  <a:pt x="1153099" y="576550"/>
                </a:cubicBezTo>
                <a:cubicBezTo>
                  <a:pt x="1171605" y="699635"/>
                  <a:pt x="1137089" y="878036"/>
                  <a:pt x="1153099" y="1153099"/>
                </a:cubicBezTo>
                <a:cubicBezTo>
                  <a:pt x="1083435" y="1078883"/>
                  <a:pt x="1066487" y="1055411"/>
                  <a:pt x="1008962" y="1008962"/>
                </a:cubicBezTo>
                <a:cubicBezTo>
                  <a:pt x="992823" y="832767"/>
                  <a:pt x="1022097" y="768546"/>
                  <a:pt x="1008962" y="593846"/>
                </a:cubicBezTo>
                <a:cubicBezTo>
                  <a:pt x="995827" y="419146"/>
                  <a:pt x="1015923" y="299479"/>
                  <a:pt x="1008962" y="144137"/>
                </a:cubicBezTo>
                <a:cubicBezTo>
                  <a:pt x="1055666" y="106639"/>
                  <a:pt x="1092107" y="64964"/>
                  <a:pt x="1153099" y="0"/>
                </a:cubicBezTo>
                <a:close/>
              </a:path>
              <a:path w="1153099" h="1153099" fill="none" extrusionOk="0">
                <a:moveTo>
                  <a:pt x="0" y="0"/>
                </a:moveTo>
                <a:cubicBezTo>
                  <a:pt x="266614" y="11817"/>
                  <a:pt x="447862" y="26427"/>
                  <a:pt x="565019" y="0"/>
                </a:cubicBezTo>
                <a:cubicBezTo>
                  <a:pt x="682176" y="-26427"/>
                  <a:pt x="1015788" y="-10604"/>
                  <a:pt x="1153099" y="0"/>
                </a:cubicBezTo>
                <a:cubicBezTo>
                  <a:pt x="1163762" y="227174"/>
                  <a:pt x="1147182" y="349795"/>
                  <a:pt x="1153099" y="541957"/>
                </a:cubicBezTo>
                <a:cubicBezTo>
                  <a:pt x="1159016" y="734119"/>
                  <a:pt x="1130119" y="873855"/>
                  <a:pt x="1153099" y="1153099"/>
                </a:cubicBezTo>
                <a:cubicBezTo>
                  <a:pt x="1028808" y="1125527"/>
                  <a:pt x="863651" y="1134327"/>
                  <a:pt x="576550" y="1153099"/>
                </a:cubicBezTo>
                <a:cubicBezTo>
                  <a:pt x="289449" y="1171871"/>
                  <a:pt x="241643" y="1141625"/>
                  <a:pt x="0" y="1153099"/>
                </a:cubicBezTo>
                <a:cubicBezTo>
                  <a:pt x="-282" y="962421"/>
                  <a:pt x="15265" y="853837"/>
                  <a:pt x="0" y="588080"/>
                </a:cubicBezTo>
                <a:cubicBezTo>
                  <a:pt x="-15265" y="322323"/>
                  <a:pt x="21149" y="251131"/>
                  <a:pt x="0" y="0"/>
                </a:cubicBezTo>
                <a:close/>
                <a:moveTo>
                  <a:pt x="144137" y="144137"/>
                </a:moveTo>
                <a:cubicBezTo>
                  <a:pt x="283574" y="133093"/>
                  <a:pt x="396711" y="161126"/>
                  <a:pt x="550605" y="144137"/>
                </a:cubicBezTo>
                <a:cubicBezTo>
                  <a:pt x="704499" y="127148"/>
                  <a:pt x="827534" y="159824"/>
                  <a:pt x="1008962" y="144137"/>
                </a:cubicBezTo>
                <a:cubicBezTo>
                  <a:pt x="986539" y="351598"/>
                  <a:pt x="1009546" y="422317"/>
                  <a:pt x="1008962" y="593846"/>
                </a:cubicBezTo>
                <a:cubicBezTo>
                  <a:pt x="1008378" y="765375"/>
                  <a:pt x="994700" y="887916"/>
                  <a:pt x="1008962" y="1008962"/>
                </a:cubicBezTo>
                <a:cubicBezTo>
                  <a:pt x="904945" y="993985"/>
                  <a:pt x="725481" y="988280"/>
                  <a:pt x="585198" y="1008962"/>
                </a:cubicBezTo>
                <a:cubicBezTo>
                  <a:pt x="444915" y="1029644"/>
                  <a:pt x="345522" y="1001624"/>
                  <a:pt x="144137" y="1008962"/>
                </a:cubicBezTo>
                <a:cubicBezTo>
                  <a:pt x="122727" y="877889"/>
                  <a:pt x="139201" y="738615"/>
                  <a:pt x="144137" y="559253"/>
                </a:cubicBezTo>
                <a:cubicBezTo>
                  <a:pt x="149073" y="379891"/>
                  <a:pt x="134072" y="271376"/>
                  <a:pt x="144137" y="144137"/>
                </a:cubicBezTo>
                <a:close/>
                <a:moveTo>
                  <a:pt x="0" y="0"/>
                </a:moveTo>
                <a:cubicBezTo>
                  <a:pt x="61675" y="64514"/>
                  <a:pt x="99662" y="112194"/>
                  <a:pt x="144137" y="144137"/>
                </a:cubicBezTo>
                <a:moveTo>
                  <a:pt x="0" y="1153099"/>
                </a:moveTo>
                <a:cubicBezTo>
                  <a:pt x="38437" y="1124157"/>
                  <a:pt x="93404" y="1046991"/>
                  <a:pt x="144137" y="1008962"/>
                </a:cubicBezTo>
                <a:moveTo>
                  <a:pt x="1153099" y="0"/>
                </a:moveTo>
                <a:cubicBezTo>
                  <a:pt x="1074941" y="65442"/>
                  <a:pt x="1049259" y="100854"/>
                  <a:pt x="1008962" y="144137"/>
                </a:cubicBezTo>
                <a:moveTo>
                  <a:pt x="1153099" y="1153099"/>
                </a:moveTo>
                <a:cubicBezTo>
                  <a:pt x="1119419" y="1127368"/>
                  <a:pt x="1050769" y="1039570"/>
                  <a:pt x="1008962" y="1008962"/>
                </a:cubicBezTo>
              </a:path>
              <a:path w="1153099" h="1153099" fill="none" stroke="0" extrusionOk="0">
                <a:moveTo>
                  <a:pt x="0" y="0"/>
                </a:moveTo>
                <a:cubicBezTo>
                  <a:pt x="250437" y="28805"/>
                  <a:pt x="294432" y="23370"/>
                  <a:pt x="576550" y="0"/>
                </a:cubicBezTo>
                <a:cubicBezTo>
                  <a:pt x="858668" y="-23370"/>
                  <a:pt x="960665" y="-4337"/>
                  <a:pt x="1153099" y="0"/>
                </a:cubicBezTo>
                <a:cubicBezTo>
                  <a:pt x="1126378" y="270378"/>
                  <a:pt x="1134867" y="358432"/>
                  <a:pt x="1153099" y="588080"/>
                </a:cubicBezTo>
                <a:cubicBezTo>
                  <a:pt x="1171331" y="817728"/>
                  <a:pt x="1141541" y="935590"/>
                  <a:pt x="1153099" y="1153099"/>
                </a:cubicBezTo>
                <a:cubicBezTo>
                  <a:pt x="974739" y="1148817"/>
                  <a:pt x="834971" y="1164408"/>
                  <a:pt x="611142" y="1153099"/>
                </a:cubicBezTo>
                <a:cubicBezTo>
                  <a:pt x="387313" y="1141790"/>
                  <a:pt x="292266" y="1175250"/>
                  <a:pt x="0" y="1153099"/>
                </a:cubicBezTo>
                <a:cubicBezTo>
                  <a:pt x="-25737" y="926213"/>
                  <a:pt x="-27442" y="871306"/>
                  <a:pt x="0" y="599611"/>
                </a:cubicBezTo>
                <a:cubicBezTo>
                  <a:pt x="27442" y="327916"/>
                  <a:pt x="14635" y="288657"/>
                  <a:pt x="0" y="0"/>
                </a:cubicBezTo>
                <a:close/>
                <a:moveTo>
                  <a:pt x="144137" y="144137"/>
                </a:moveTo>
                <a:cubicBezTo>
                  <a:pt x="353833" y="138013"/>
                  <a:pt x="439011" y="138331"/>
                  <a:pt x="567901" y="144137"/>
                </a:cubicBezTo>
                <a:cubicBezTo>
                  <a:pt x="696791" y="149943"/>
                  <a:pt x="859579" y="159926"/>
                  <a:pt x="1008962" y="144137"/>
                </a:cubicBezTo>
                <a:cubicBezTo>
                  <a:pt x="1013071" y="302734"/>
                  <a:pt x="1015386" y="412943"/>
                  <a:pt x="1008962" y="593846"/>
                </a:cubicBezTo>
                <a:cubicBezTo>
                  <a:pt x="1002538" y="774749"/>
                  <a:pt x="991162" y="910230"/>
                  <a:pt x="1008962" y="1008962"/>
                </a:cubicBezTo>
                <a:cubicBezTo>
                  <a:pt x="875388" y="1007828"/>
                  <a:pt x="775226" y="989476"/>
                  <a:pt x="593846" y="1008962"/>
                </a:cubicBezTo>
                <a:cubicBezTo>
                  <a:pt x="412466" y="1028448"/>
                  <a:pt x="350774" y="1003089"/>
                  <a:pt x="144137" y="1008962"/>
                </a:cubicBezTo>
                <a:cubicBezTo>
                  <a:pt x="164609" y="925517"/>
                  <a:pt x="154607" y="709457"/>
                  <a:pt x="144137" y="593846"/>
                </a:cubicBezTo>
                <a:cubicBezTo>
                  <a:pt x="133667" y="478235"/>
                  <a:pt x="155691" y="244670"/>
                  <a:pt x="144137" y="144137"/>
                </a:cubicBezTo>
                <a:close/>
                <a:moveTo>
                  <a:pt x="0" y="0"/>
                </a:moveTo>
                <a:cubicBezTo>
                  <a:pt x="26801" y="37047"/>
                  <a:pt x="78659" y="87482"/>
                  <a:pt x="144137" y="144137"/>
                </a:cubicBezTo>
                <a:moveTo>
                  <a:pt x="0" y="1153099"/>
                </a:moveTo>
                <a:cubicBezTo>
                  <a:pt x="33881" y="1108144"/>
                  <a:pt x="83960" y="1062385"/>
                  <a:pt x="144137" y="1008962"/>
                </a:cubicBezTo>
                <a:moveTo>
                  <a:pt x="1153099" y="0"/>
                </a:moveTo>
                <a:cubicBezTo>
                  <a:pt x="1117127" y="22806"/>
                  <a:pt x="1085087" y="79464"/>
                  <a:pt x="1008962" y="144137"/>
                </a:cubicBezTo>
                <a:moveTo>
                  <a:pt x="1153099" y="1153099"/>
                </a:moveTo>
                <a:cubicBezTo>
                  <a:pt x="1109474" y="1122791"/>
                  <a:pt x="1067466" y="1059240"/>
                  <a:pt x="1008962" y="1008962"/>
                </a:cubicBezTo>
              </a:path>
            </a:pathLst>
          </a:custGeom>
          <a:solidFill>
            <a:srgbClr val="767171"/>
          </a:solidFill>
          <a:ln w="28575">
            <a:solidFill>
              <a:srgbClr val="2B2B2B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719041012">
                  <a:prstGeom prst="bevel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0AAE5B-5BBE-12DF-34EB-1C0B96A43AC2}"/>
              </a:ext>
            </a:extLst>
          </p:cNvPr>
          <p:cNvSpPr/>
          <p:nvPr/>
        </p:nvSpPr>
        <p:spPr>
          <a:xfrm>
            <a:off x="5232902" y="3780878"/>
            <a:ext cx="1153099" cy="1153099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0C8647-3E32-9594-B2AA-6A61ACE57492}"/>
              </a:ext>
            </a:extLst>
          </p:cNvPr>
          <p:cNvSpPr/>
          <p:nvPr/>
        </p:nvSpPr>
        <p:spPr>
          <a:xfrm>
            <a:off x="6937825" y="3780878"/>
            <a:ext cx="1153099" cy="1153099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rgbClr val="CC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ED58AC-F3BC-1B63-A6CF-6EADBED906F3}"/>
              </a:ext>
            </a:extLst>
          </p:cNvPr>
          <p:cNvSpPr/>
          <p:nvPr/>
        </p:nvSpPr>
        <p:spPr>
          <a:xfrm>
            <a:off x="8655111" y="3780878"/>
            <a:ext cx="1153099" cy="1153099"/>
          </a:xfr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5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09A2FA-FF81-56A0-AD4F-35C642CBCBA5}"/>
              </a:ext>
            </a:extLst>
          </p:cNvPr>
          <p:cNvGrpSpPr/>
          <p:nvPr/>
        </p:nvGrpSpPr>
        <p:grpSpPr>
          <a:xfrm>
            <a:off x="0" y="0"/>
            <a:ext cx="2306198" cy="2306198"/>
            <a:chOff x="0" y="0"/>
            <a:chExt cx="2306198" cy="2306198"/>
          </a:xfrm>
        </p:grpSpPr>
        <p:sp>
          <p:nvSpPr>
            <p:cNvPr id="2" name="사각형: 빗면 1">
              <a:extLst>
                <a:ext uri="{FF2B5EF4-FFF2-40B4-BE49-F238E27FC236}">
                  <a16:creationId xmlns:a16="http://schemas.microsoft.com/office/drawing/2014/main" id="{4C3145F5-CDE4-CCBA-E1C9-1261DA72123F}"/>
                </a:ext>
              </a:extLst>
            </p:cNvPr>
            <p:cNvSpPr/>
            <p:nvPr/>
          </p:nvSpPr>
          <p:spPr>
            <a:xfrm>
              <a:off x="0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빗면 2">
              <a:extLst>
                <a:ext uri="{FF2B5EF4-FFF2-40B4-BE49-F238E27FC236}">
                  <a16:creationId xmlns:a16="http://schemas.microsoft.com/office/drawing/2014/main" id="{128A8B12-618D-ED75-6A2A-86C0B28CD828}"/>
                </a:ext>
              </a:extLst>
            </p:cNvPr>
            <p:cNvSpPr/>
            <p:nvPr/>
          </p:nvSpPr>
          <p:spPr>
            <a:xfrm>
              <a:off x="1153099" y="0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빗면 4">
              <a:extLst>
                <a:ext uri="{FF2B5EF4-FFF2-40B4-BE49-F238E27FC236}">
                  <a16:creationId xmlns:a16="http://schemas.microsoft.com/office/drawing/2014/main" id="{7E23D35F-7D94-5C4C-3946-2240C8FBEB10}"/>
                </a:ext>
              </a:extLst>
            </p:cNvPr>
            <p:cNvSpPr/>
            <p:nvPr/>
          </p:nvSpPr>
          <p:spPr>
            <a:xfrm>
              <a:off x="0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빗면 5">
              <a:extLst>
                <a:ext uri="{FF2B5EF4-FFF2-40B4-BE49-F238E27FC236}">
                  <a16:creationId xmlns:a16="http://schemas.microsoft.com/office/drawing/2014/main" id="{13DD308D-59DA-8B3F-8323-B8C4768FD55F}"/>
                </a:ext>
              </a:extLst>
            </p:cNvPr>
            <p:cNvSpPr/>
            <p:nvPr/>
          </p:nvSpPr>
          <p:spPr>
            <a:xfrm>
              <a:off x="1153099" y="1153099"/>
              <a:ext cx="1153099" cy="1153099"/>
            </a:xfrm>
            <a:prstGeom prst="bevel">
              <a:avLst/>
            </a:prstGeom>
            <a:solidFill>
              <a:srgbClr val="2B2B2B"/>
            </a:solidFill>
            <a:ln w="28575">
              <a:solidFill>
                <a:srgbClr val="76717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5A3FD4-EF6D-DCF4-7ECA-56C18D559AC3}"/>
              </a:ext>
            </a:extLst>
          </p:cNvPr>
          <p:cNvGrpSpPr/>
          <p:nvPr/>
        </p:nvGrpSpPr>
        <p:grpSpPr>
          <a:xfrm>
            <a:off x="3459297" y="0"/>
            <a:ext cx="2306198" cy="2306198"/>
            <a:chOff x="4707802" y="1463191"/>
            <a:chExt cx="2306198" cy="23061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082734-8907-307D-823F-14949EC17041}"/>
                </a:ext>
              </a:extLst>
            </p:cNvPr>
            <p:cNvSpPr/>
            <p:nvPr/>
          </p:nvSpPr>
          <p:spPr>
            <a:xfrm>
              <a:off x="4707802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2D169D-DCEF-2BBA-4F96-44F01ACBB664}"/>
                </a:ext>
              </a:extLst>
            </p:cNvPr>
            <p:cNvSpPr/>
            <p:nvPr/>
          </p:nvSpPr>
          <p:spPr>
            <a:xfrm>
              <a:off x="5860901" y="1463191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2CF67F-D7C0-9686-90BC-8A90C2801339}"/>
                </a:ext>
              </a:extLst>
            </p:cNvPr>
            <p:cNvSpPr/>
            <p:nvPr/>
          </p:nvSpPr>
          <p:spPr>
            <a:xfrm>
              <a:off x="4707802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C78433-EBEC-0D88-1BFA-DABF7CF141F3}"/>
                </a:ext>
              </a:extLst>
            </p:cNvPr>
            <p:cNvSpPr/>
            <p:nvPr/>
          </p:nvSpPr>
          <p:spPr>
            <a:xfrm>
              <a:off x="5860901" y="2616290"/>
              <a:ext cx="1153099" cy="1153099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rgbClr val="2B2B2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8888205-9546-330C-1336-F26FBF892EC5}"/>
              </a:ext>
            </a:extLst>
          </p:cNvPr>
          <p:cNvGrpSpPr/>
          <p:nvPr/>
        </p:nvGrpSpPr>
        <p:grpSpPr>
          <a:xfrm>
            <a:off x="2306198" y="3459297"/>
            <a:ext cx="3459296" cy="2306198"/>
            <a:chOff x="2306198" y="3459297"/>
            <a:chExt cx="3459296" cy="2306198"/>
          </a:xfrm>
          <a:solidFill>
            <a:srgbClr val="385723"/>
          </a:solidFill>
        </p:grpSpPr>
        <p:sp>
          <p:nvSpPr>
            <p:cNvPr id="13" name="사각형: 빗면 12">
              <a:extLst>
                <a:ext uri="{FF2B5EF4-FFF2-40B4-BE49-F238E27FC236}">
                  <a16:creationId xmlns:a16="http://schemas.microsoft.com/office/drawing/2014/main" id="{5D852668-38D1-8C5F-4E7F-E4527592898D}"/>
                </a:ext>
              </a:extLst>
            </p:cNvPr>
            <p:cNvSpPr/>
            <p:nvPr/>
          </p:nvSpPr>
          <p:spPr>
            <a:xfrm>
              <a:off x="2306198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빗면 13">
              <a:extLst>
                <a:ext uri="{FF2B5EF4-FFF2-40B4-BE49-F238E27FC236}">
                  <a16:creationId xmlns:a16="http://schemas.microsoft.com/office/drawing/2014/main" id="{B4D4B594-0248-64F0-561D-E945ACC1357B}"/>
                </a:ext>
              </a:extLst>
            </p:cNvPr>
            <p:cNvSpPr/>
            <p:nvPr/>
          </p:nvSpPr>
          <p:spPr>
            <a:xfrm>
              <a:off x="3459296" y="3459297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빗면 14">
              <a:extLst>
                <a:ext uri="{FF2B5EF4-FFF2-40B4-BE49-F238E27FC236}">
                  <a16:creationId xmlns:a16="http://schemas.microsoft.com/office/drawing/2014/main" id="{6961EF21-FA88-C789-70C0-2F0ACD5AC334}"/>
                </a:ext>
              </a:extLst>
            </p:cNvPr>
            <p:cNvSpPr/>
            <p:nvPr/>
          </p:nvSpPr>
          <p:spPr>
            <a:xfrm>
              <a:off x="34592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빗면 15">
              <a:extLst>
                <a:ext uri="{FF2B5EF4-FFF2-40B4-BE49-F238E27FC236}">
                  <a16:creationId xmlns:a16="http://schemas.microsoft.com/office/drawing/2014/main" id="{5BFF6FCD-397C-B814-FC70-0254A6F9EE5D}"/>
                </a:ext>
              </a:extLst>
            </p:cNvPr>
            <p:cNvSpPr/>
            <p:nvPr/>
          </p:nvSpPr>
          <p:spPr>
            <a:xfrm>
              <a:off x="4612395" y="4612396"/>
              <a:ext cx="1153099" cy="1153099"/>
            </a:xfrm>
            <a:prstGeom prst="bevel">
              <a:avLst/>
            </a:prstGeom>
            <a:grpFill/>
            <a:ln w="28575">
              <a:solidFill>
                <a:srgbClr val="E2F0D9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719041012">
                    <a:custGeom>
                      <a:avLst/>
                      <a:gdLst>
                        <a:gd name="connsiteX0" fmla="*/ 144137 w 1153099"/>
                        <a:gd name="connsiteY0" fmla="*/ 144137 h 1153099"/>
                        <a:gd name="connsiteX1" fmla="*/ 593846 w 1153099"/>
                        <a:gd name="connsiteY1" fmla="*/ 144137 h 1153099"/>
                        <a:gd name="connsiteX2" fmla="*/ 1008962 w 1153099"/>
                        <a:gd name="connsiteY2" fmla="*/ 144137 h 1153099"/>
                        <a:gd name="connsiteX3" fmla="*/ 1008962 w 1153099"/>
                        <a:gd name="connsiteY3" fmla="*/ 550605 h 1153099"/>
                        <a:gd name="connsiteX4" fmla="*/ 1008962 w 1153099"/>
                        <a:gd name="connsiteY4" fmla="*/ 1008962 h 1153099"/>
                        <a:gd name="connsiteX5" fmla="*/ 559253 w 1153099"/>
                        <a:gd name="connsiteY5" fmla="*/ 1008962 h 1153099"/>
                        <a:gd name="connsiteX6" fmla="*/ 144137 w 1153099"/>
                        <a:gd name="connsiteY6" fmla="*/ 1008962 h 1153099"/>
                        <a:gd name="connsiteX7" fmla="*/ 144137 w 1153099"/>
                        <a:gd name="connsiteY7" fmla="*/ 602494 h 1153099"/>
                        <a:gd name="connsiteX8" fmla="*/ 144137 w 1153099"/>
                        <a:gd name="connsiteY8" fmla="*/ 144137 h 1153099"/>
                        <a:gd name="connsiteX0" fmla="*/ 0 w 1153099"/>
                        <a:gd name="connsiteY0" fmla="*/ 0 h 1153099"/>
                        <a:gd name="connsiteX1" fmla="*/ 541957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008962 w 1153099"/>
                        <a:gd name="connsiteY3" fmla="*/ 144137 h 1153099"/>
                        <a:gd name="connsiteX4" fmla="*/ 602494 w 1153099"/>
                        <a:gd name="connsiteY4" fmla="*/ 144137 h 1153099"/>
                        <a:gd name="connsiteX5" fmla="*/ 144137 w 1153099"/>
                        <a:gd name="connsiteY5" fmla="*/ 144137 h 1153099"/>
                        <a:gd name="connsiteX6" fmla="*/ 0 w 1153099"/>
                        <a:gd name="connsiteY6" fmla="*/ 0 h 1153099"/>
                        <a:gd name="connsiteX0" fmla="*/ 0 w 1153099"/>
                        <a:gd name="connsiteY0" fmla="*/ 1153099 h 1153099"/>
                        <a:gd name="connsiteX1" fmla="*/ 144137 w 1153099"/>
                        <a:gd name="connsiteY1" fmla="*/ 1008962 h 1153099"/>
                        <a:gd name="connsiteX2" fmla="*/ 559253 w 1153099"/>
                        <a:gd name="connsiteY2" fmla="*/ 1008962 h 1153099"/>
                        <a:gd name="connsiteX3" fmla="*/ 1008962 w 1153099"/>
                        <a:gd name="connsiteY3" fmla="*/ 1008962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0" fmla="*/ 0 w 1153099"/>
                        <a:gd name="connsiteY0" fmla="*/ 0 h 1153099"/>
                        <a:gd name="connsiteX1" fmla="*/ 144137 w 1153099"/>
                        <a:gd name="connsiteY1" fmla="*/ 144137 h 1153099"/>
                        <a:gd name="connsiteX2" fmla="*/ 144137 w 1153099"/>
                        <a:gd name="connsiteY2" fmla="*/ 559253 h 1153099"/>
                        <a:gd name="connsiteX3" fmla="*/ 144137 w 1153099"/>
                        <a:gd name="connsiteY3" fmla="*/ 1008962 h 1153099"/>
                        <a:gd name="connsiteX4" fmla="*/ 0 w 1153099"/>
                        <a:gd name="connsiteY4" fmla="*/ 1153099 h 1153099"/>
                        <a:gd name="connsiteX5" fmla="*/ 0 w 1153099"/>
                        <a:gd name="connsiteY5" fmla="*/ 588080 h 1153099"/>
                        <a:gd name="connsiteX6" fmla="*/ 0 w 1153099"/>
                        <a:gd name="connsiteY6" fmla="*/ 0 h 1153099"/>
                        <a:gd name="connsiteX0" fmla="*/ 1153099 w 1153099"/>
                        <a:gd name="connsiteY0" fmla="*/ 0 h 1153099"/>
                        <a:gd name="connsiteX1" fmla="*/ 1153099 w 1153099"/>
                        <a:gd name="connsiteY1" fmla="*/ 576550 h 1153099"/>
                        <a:gd name="connsiteX2" fmla="*/ 1153099 w 1153099"/>
                        <a:gd name="connsiteY2" fmla="*/ 1153099 h 1153099"/>
                        <a:gd name="connsiteX3" fmla="*/ 1008962 w 1153099"/>
                        <a:gd name="connsiteY3" fmla="*/ 1008962 h 1153099"/>
                        <a:gd name="connsiteX4" fmla="*/ 1008962 w 1153099"/>
                        <a:gd name="connsiteY4" fmla="*/ 593846 h 1153099"/>
                        <a:gd name="connsiteX5" fmla="*/ 1008962 w 1153099"/>
                        <a:gd name="connsiteY5" fmla="*/ 144137 h 1153099"/>
                        <a:gd name="connsiteX6" fmla="*/ 1153099 w 1153099"/>
                        <a:gd name="connsiteY6" fmla="*/ 0 h 1153099"/>
                        <a:gd name="connsiteX0" fmla="*/ 0 w 1153099"/>
                        <a:gd name="connsiteY0" fmla="*/ 0 h 1153099"/>
                        <a:gd name="connsiteX1" fmla="*/ 565019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76550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  <a:gd name="connsiteX9" fmla="*/ 144137 w 1153099"/>
                        <a:gd name="connsiteY9" fmla="*/ 144137 h 1153099"/>
                        <a:gd name="connsiteX10" fmla="*/ 550605 w 1153099"/>
                        <a:gd name="connsiteY10" fmla="*/ 144137 h 1153099"/>
                        <a:gd name="connsiteX11" fmla="*/ 1008962 w 1153099"/>
                        <a:gd name="connsiteY11" fmla="*/ 144137 h 1153099"/>
                        <a:gd name="connsiteX12" fmla="*/ 1008962 w 1153099"/>
                        <a:gd name="connsiteY12" fmla="*/ 593846 h 1153099"/>
                        <a:gd name="connsiteX13" fmla="*/ 1008962 w 1153099"/>
                        <a:gd name="connsiteY13" fmla="*/ 1008962 h 1153099"/>
                        <a:gd name="connsiteX14" fmla="*/ 585198 w 1153099"/>
                        <a:gd name="connsiteY14" fmla="*/ 1008962 h 1153099"/>
                        <a:gd name="connsiteX15" fmla="*/ 144137 w 1153099"/>
                        <a:gd name="connsiteY15" fmla="*/ 1008962 h 1153099"/>
                        <a:gd name="connsiteX16" fmla="*/ 144137 w 1153099"/>
                        <a:gd name="connsiteY16" fmla="*/ 559253 h 1153099"/>
                        <a:gd name="connsiteX17" fmla="*/ 144137 w 1153099"/>
                        <a:gd name="connsiteY17" fmla="*/ 144137 h 1153099"/>
                        <a:gd name="connsiteX18" fmla="*/ 0 w 1153099"/>
                        <a:gd name="connsiteY18" fmla="*/ 0 h 1153099"/>
                        <a:gd name="connsiteX19" fmla="*/ 144137 w 1153099"/>
                        <a:gd name="connsiteY19" fmla="*/ 144137 h 1153099"/>
                        <a:gd name="connsiteX20" fmla="*/ 0 w 1153099"/>
                        <a:gd name="connsiteY20" fmla="*/ 1153099 h 1153099"/>
                        <a:gd name="connsiteX21" fmla="*/ 144137 w 1153099"/>
                        <a:gd name="connsiteY21" fmla="*/ 1008962 h 1153099"/>
                        <a:gd name="connsiteX22" fmla="*/ 1153099 w 1153099"/>
                        <a:gd name="connsiteY22" fmla="*/ 0 h 1153099"/>
                        <a:gd name="connsiteX23" fmla="*/ 1008962 w 1153099"/>
                        <a:gd name="connsiteY23" fmla="*/ 144137 h 1153099"/>
                        <a:gd name="connsiteX24" fmla="*/ 1153099 w 1153099"/>
                        <a:gd name="connsiteY24" fmla="*/ 1153099 h 1153099"/>
                        <a:gd name="connsiteX25" fmla="*/ 1008962 w 1153099"/>
                        <a:gd name="connsiteY25" fmla="*/ 1008962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1153099" h="1153099" stroke="0" extrusionOk="0">
                          <a:moveTo>
                            <a:pt x="144137" y="144137"/>
                          </a:moveTo>
                          <a:cubicBezTo>
                            <a:pt x="251616" y="142284"/>
                            <a:pt x="428970" y="154237"/>
                            <a:pt x="593846" y="144137"/>
                          </a:cubicBezTo>
                          <a:cubicBezTo>
                            <a:pt x="758722" y="134037"/>
                            <a:pt x="811902" y="160944"/>
                            <a:pt x="1008962" y="144137"/>
                          </a:cubicBezTo>
                          <a:cubicBezTo>
                            <a:pt x="1022114" y="239984"/>
                            <a:pt x="1021158" y="386918"/>
                            <a:pt x="1008962" y="550605"/>
                          </a:cubicBezTo>
                          <a:cubicBezTo>
                            <a:pt x="996766" y="714292"/>
                            <a:pt x="1021152" y="799840"/>
                            <a:pt x="1008962" y="1008962"/>
                          </a:cubicBezTo>
                          <a:cubicBezTo>
                            <a:pt x="881981" y="1004141"/>
                            <a:pt x="722876" y="1015051"/>
                            <a:pt x="559253" y="1008962"/>
                          </a:cubicBezTo>
                          <a:cubicBezTo>
                            <a:pt x="395630" y="1002873"/>
                            <a:pt x="272654" y="1014786"/>
                            <a:pt x="144137" y="1008962"/>
                          </a:cubicBezTo>
                          <a:cubicBezTo>
                            <a:pt x="129906" y="865991"/>
                            <a:pt x="161513" y="717204"/>
                            <a:pt x="144137" y="602494"/>
                          </a:cubicBezTo>
                          <a:cubicBezTo>
                            <a:pt x="126761" y="487784"/>
                            <a:pt x="125509" y="345405"/>
                            <a:pt x="144137" y="144137"/>
                          </a:cubicBezTo>
                          <a:close/>
                        </a:path>
                        <a:path w="1153099" h="1153099" fill="lightenLess" stroke="0" extrusionOk="0">
                          <a:moveTo>
                            <a:pt x="0" y="0"/>
                          </a:moveTo>
                          <a:cubicBezTo>
                            <a:pt x="250991" y="23793"/>
                            <a:pt x="417000" y="-9994"/>
                            <a:pt x="541957" y="0"/>
                          </a:cubicBezTo>
                          <a:cubicBezTo>
                            <a:pt x="666914" y="9994"/>
                            <a:pt x="985348" y="-1170"/>
                            <a:pt x="1153099" y="0"/>
                          </a:cubicBezTo>
                          <a:cubicBezTo>
                            <a:pt x="1099394" y="57617"/>
                            <a:pt x="1046021" y="100570"/>
                            <a:pt x="1008962" y="144137"/>
                          </a:cubicBezTo>
                          <a:cubicBezTo>
                            <a:pt x="869151" y="135885"/>
                            <a:pt x="723065" y="140642"/>
                            <a:pt x="602494" y="144137"/>
                          </a:cubicBezTo>
                          <a:cubicBezTo>
                            <a:pt x="481923" y="147632"/>
                            <a:pt x="279668" y="153697"/>
                            <a:pt x="144137" y="144137"/>
                          </a:cubicBezTo>
                          <a:cubicBezTo>
                            <a:pt x="68300" y="80505"/>
                            <a:pt x="50540" y="50285"/>
                            <a:pt x="0" y="0"/>
                          </a:cubicBezTo>
                          <a:close/>
                        </a:path>
                        <a:path w="1153099" h="1153099" fill="darkenLess" stroke="0" extrusionOk="0">
                          <a:moveTo>
                            <a:pt x="0" y="1153099"/>
                          </a:moveTo>
                          <a:cubicBezTo>
                            <a:pt x="58539" y="1087846"/>
                            <a:pt x="83858" y="1066681"/>
                            <a:pt x="144137" y="1008962"/>
                          </a:cubicBezTo>
                          <a:cubicBezTo>
                            <a:pt x="230323" y="1028623"/>
                            <a:pt x="434420" y="1025294"/>
                            <a:pt x="559253" y="1008962"/>
                          </a:cubicBezTo>
                          <a:cubicBezTo>
                            <a:pt x="684086" y="992630"/>
                            <a:pt x="790841" y="996247"/>
                            <a:pt x="1008962" y="1008962"/>
                          </a:cubicBezTo>
                          <a:cubicBezTo>
                            <a:pt x="1050954" y="1052884"/>
                            <a:pt x="1103325" y="1109039"/>
                            <a:pt x="1153099" y="1153099"/>
                          </a:cubicBezTo>
                          <a:cubicBezTo>
                            <a:pt x="910759" y="1176837"/>
                            <a:pt x="744979" y="1129666"/>
                            <a:pt x="576550" y="1153099"/>
                          </a:cubicBezTo>
                          <a:cubicBezTo>
                            <a:pt x="408121" y="1176532"/>
                            <a:pt x="269919" y="1151471"/>
                            <a:pt x="0" y="1153099"/>
                          </a:cubicBezTo>
                          <a:close/>
                        </a:path>
                        <a:path w="1153099" h="1153099" fill="lighten" stroke="0" extrusionOk="0">
                          <a:moveTo>
                            <a:pt x="0" y="0"/>
                          </a:moveTo>
                          <a:cubicBezTo>
                            <a:pt x="62818" y="62839"/>
                            <a:pt x="94021" y="91372"/>
                            <a:pt x="144137" y="144137"/>
                          </a:cubicBezTo>
                          <a:cubicBezTo>
                            <a:pt x="133386" y="334103"/>
                            <a:pt x="153481" y="463071"/>
                            <a:pt x="144137" y="559253"/>
                          </a:cubicBezTo>
                          <a:cubicBezTo>
                            <a:pt x="134793" y="655435"/>
                            <a:pt x="161956" y="851990"/>
                            <a:pt x="144137" y="1008962"/>
                          </a:cubicBezTo>
                          <a:cubicBezTo>
                            <a:pt x="80137" y="1062861"/>
                            <a:pt x="60303" y="1086657"/>
                            <a:pt x="0" y="1153099"/>
                          </a:cubicBezTo>
                          <a:cubicBezTo>
                            <a:pt x="26719" y="930101"/>
                            <a:pt x="-11019" y="703787"/>
                            <a:pt x="0" y="588080"/>
                          </a:cubicBezTo>
                          <a:cubicBezTo>
                            <a:pt x="11019" y="472373"/>
                            <a:pt x="9626" y="118859"/>
                            <a:pt x="0" y="0"/>
                          </a:cubicBezTo>
                          <a:close/>
                        </a:path>
                        <a:path w="1153099" h="1153099" fill="darken" stroke="0" extrusionOk="0">
                          <a:moveTo>
                            <a:pt x="1153099" y="0"/>
                          </a:moveTo>
                          <a:cubicBezTo>
                            <a:pt x="1171119" y="134655"/>
                            <a:pt x="1134594" y="453465"/>
                            <a:pt x="1153099" y="576550"/>
                          </a:cubicBezTo>
                          <a:cubicBezTo>
                            <a:pt x="1171605" y="699635"/>
                            <a:pt x="1137089" y="878036"/>
                            <a:pt x="1153099" y="1153099"/>
                          </a:cubicBezTo>
                          <a:cubicBezTo>
                            <a:pt x="1083435" y="1078883"/>
                            <a:pt x="1066487" y="1055411"/>
                            <a:pt x="1008962" y="1008962"/>
                          </a:cubicBezTo>
                          <a:cubicBezTo>
                            <a:pt x="992823" y="832767"/>
                            <a:pt x="1022097" y="768546"/>
                            <a:pt x="1008962" y="593846"/>
                          </a:cubicBezTo>
                          <a:cubicBezTo>
                            <a:pt x="995827" y="419146"/>
                            <a:pt x="1015923" y="299479"/>
                            <a:pt x="1008962" y="144137"/>
                          </a:cubicBezTo>
                          <a:cubicBezTo>
                            <a:pt x="1055666" y="106639"/>
                            <a:pt x="1092107" y="64964"/>
                            <a:pt x="1153099" y="0"/>
                          </a:cubicBezTo>
                          <a:close/>
                        </a:path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66614" y="11817"/>
                            <a:pt x="447862" y="26427"/>
                            <a:pt x="565019" y="0"/>
                          </a:cubicBezTo>
                          <a:cubicBezTo>
                            <a:pt x="682176" y="-26427"/>
                            <a:pt x="1015788" y="-10604"/>
                            <a:pt x="1153099" y="0"/>
                          </a:cubicBezTo>
                          <a:cubicBezTo>
                            <a:pt x="1163762" y="227174"/>
                            <a:pt x="1147182" y="349795"/>
                            <a:pt x="1153099" y="541957"/>
                          </a:cubicBezTo>
                          <a:cubicBezTo>
                            <a:pt x="1159016" y="734119"/>
                            <a:pt x="1130119" y="873855"/>
                            <a:pt x="1153099" y="1153099"/>
                          </a:cubicBezTo>
                          <a:cubicBezTo>
                            <a:pt x="1028808" y="1125527"/>
                            <a:pt x="863651" y="1134327"/>
                            <a:pt x="576550" y="1153099"/>
                          </a:cubicBezTo>
                          <a:cubicBezTo>
                            <a:pt x="289449" y="1171871"/>
                            <a:pt x="241643" y="1141625"/>
                            <a:pt x="0" y="1153099"/>
                          </a:cubicBezTo>
                          <a:cubicBezTo>
                            <a:pt x="-282" y="962421"/>
                            <a:pt x="15265" y="853837"/>
                            <a:pt x="0" y="588080"/>
                          </a:cubicBezTo>
                          <a:cubicBezTo>
                            <a:pt x="-15265" y="322323"/>
                            <a:pt x="21149" y="251131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283574" y="133093"/>
                            <a:pt x="396711" y="161126"/>
                            <a:pt x="550605" y="144137"/>
                          </a:cubicBezTo>
                          <a:cubicBezTo>
                            <a:pt x="704499" y="127148"/>
                            <a:pt x="827534" y="159824"/>
                            <a:pt x="1008962" y="144137"/>
                          </a:cubicBezTo>
                          <a:cubicBezTo>
                            <a:pt x="986539" y="351598"/>
                            <a:pt x="1009546" y="422317"/>
                            <a:pt x="1008962" y="593846"/>
                          </a:cubicBezTo>
                          <a:cubicBezTo>
                            <a:pt x="1008378" y="765375"/>
                            <a:pt x="994700" y="887916"/>
                            <a:pt x="1008962" y="1008962"/>
                          </a:cubicBezTo>
                          <a:cubicBezTo>
                            <a:pt x="904945" y="993985"/>
                            <a:pt x="725481" y="988280"/>
                            <a:pt x="585198" y="1008962"/>
                          </a:cubicBezTo>
                          <a:cubicBezTo>
                            <a:pt x="444915" y="1029644"/>
                            <a:pt x="345522" y="1001624"/>
                            <a:pt x="144137" y="1008962"/>
                          </a:cubicBezTo>
                          <a:cubicBezTo>
                            <a:pt x="122727" y="877889"/>
                            <a:pt x="139201" y="738615"/>
                            <a:pt x="144137" y="559253"/>
                          </a:cubicBezTo>
                          <a:cubicBezTo>
                            <a:pt x="149073" y="379891"/>
                            <a:pt x="134072" y="271376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61675" y="64514"/>
                            <a:pt x="99662" y="112194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8437" y="1124157"/>
                            <a:pt x="93404" y="1046991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074941" y="65442"/>
                            <a:pt x="1049259" y="10085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19419" y="1127368"/>
                            <a:pt x="1050769" y="1039570"/>
                            <a:pt x="1008962" y="1008962"/>
                          </a:cubicBezTo>
                        </a:path>
                        <a:path w="1153099" h="1153099" fill="none" stroke="0" extrusionOk="0">
                          <a:moveTo>
                            <a:pt x="0" y="0"/>
                          </a:moveTo>
                          <a:cubicBezTo>
                            <a:pt x="250437" y="28805"/>
                            <a:pt x="294432" y="23370"/>
                            <a:pt x="576550" y="0"/>
                          </a:cubicBezTo>
                          <a:cubicBezTo>
                            <a:pt x="858668" y="-23370"/>
                            <a:pt x="960665" y="-4337"/>
                            <a:pt x="1153099" y="0"/>
                          </a:cubicBezTo>
                          <a:cubicBezTo>
                            <a:pt x="1126378" y="270378"/>
                            <a:pt x="1134867" y="358432"/>
                            <a:pt x="1153099" y="588080"/>
                          </a:cubicBezTo>
                          <a:cubicBezTo>
                            <a:pt x="1171331" y="817728"/>
                            <a:pt x="1141541" y="935590"/>
                            <a:pt x="1153099" y="1153099"/>
                          </a:cubicBezTo>
                          <a:cubicBezTo>
                            <a:pt x="974739" y="1148817"/>
                            <a:pt x="834971" y="1164408"/>
                            <a:pt x="611142" y="1153099"/>
                          </a:cubicBezTo>
                          <a:cubicBezTo>
                            <a:pt x="387313" y="1141790"/>
                            <a:pt x="292266" y="1175250"/>
                            <a:pt x="0" y="1153099"/>
                          </a:cubicBezTo>
                          <a:cubicBezTo>
                            <a:pt x="-25737" y="926213"/>
                            <a:pt x="-27442" y="871306"/>
                            <a:pt x="0" y="599611"/>
                          </a:cubicBezTo>
                          <a:cubicBezTo>
                            <a:pt x="27442" y="327916"/>
                            <a:pt x="14635" y="288657"/>
                            <a:pt x="0" y="0"/>
                          </a:cubicBezTo>
                          <a:close/>
                          <a:moveTo>
                            <a:pt x="144137" y="144137"/>
                          </a:moveTo>
                          <a:cubicBezTo>
                            <a:pt x="353833" y="138013"/>
                            <a:pt x="439011" y="138331"/>
                            <a:pt x="567901" y="144137"/>
                          </a:cubicBezTo>
                          <a:cubicBezTo>
                            <a:pt x="696791" y="149943"/>
                            <a:pt x="859579" y="159926"/>
                            <a:pt x="1008962" y="144137"/>
                          </a:cubicBezTo>
                          <a:cubicBezTo>
                            <a:pt x="1013071" y="302734"/>
                            <a:pt x="1015386" y="412943"/>
                            <a:pt x="1008962" y="593846"/>
                          </a:cubicBezTo>
                          <a:cubicBezTo>
                            <a:pt x="1002538" y="774749"/>
                            <a:pt x="991162" y="910230"/>
                            <a:pt x="1008962" y="1008962"/>
                          </a:cubicBezTo>
                          <a:cubicBezTo>
                            <a:pt x="875388" y="1007828"/>
                            <a:pt x="775226" y="989476"/>
                            <a:pt x="593846" y="1008962"/>
                          </a:cubicBezTo>
                          <a:cubicBezTo>
                            <a:pt x="412466" y="1028448"/>
                            <a:pt x="350774" y="1003089"/>
                            <a:pt x="144137" y="1008962"/>
                          </a:cubicBezTo>
                          <a:cubicBezTo>
                            <a:pt x="164609" y="925517"/>
                            <a:pt x="154607" y="709457"/>
                            <a:pt x="144137" y="593846"/>
                          </a:cubicBezTo>
                          <a:cubicBezTo>
                            <a:pt x="133667" y="478235"/>
                            <a:pt x="155691" y="244670"/>
                            <a:pt x="144137" y="14413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26801" y="37047"/>
                            <a:pt x="78659" y="87482"/>
                            <a:pt x="144137" y="144137"/>
                          </a:cubicBezTo>
                          <a:moveTo>
                            <a:pt x="0" y="1153099"/>
                          </a:moveTo>
                          <a:cubicBezTo>
                            <a:pt x="33881" y="1108144"/>
                            <a:pt x="83960" y="1062385"/>
                            <a:pt x="144137" y="1008962"/>
                          </a:cubicBezTo>
                          <a:moveTo>
                            <a:pt x="1153099" y="0"/>
                          </a:moveTo>
                          <a:cubicBezTo>
                            <a:pt x="1117127" y="22806"/>
                            <a:pt x="1085087" y="79464"/>
                            <a:pt x="1008962" y="144137"/>
                          </a:cubicBezTo>
                          <a:moveTo>
                            <a:pt x="1153099" y="1153099"/>
                          </a:moveTo>
                          <a:cubicBezTo>
                            <a:pt x="1109474" y="1122791"/>
                            <a:pt x="1067466" y="1059240"/>
                            <a:pt x="1008962" y="1008962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4482038-29AA-E221-AE1E-4B34F7E07426}"/>
              </a:ext>
            </a:extLst>
          </p:cNvPr>
          <p:cNvGrpSpPr/>
          <p:nvPr/>
        </p:nvGrpSpPr>
        <p:grpSpPr>
          <a:xfrm>
            <a:off x="6918592" y="0"/>
            <a:ext cx="3459296" cy="2306198"/>
            <a:chOff x="7362212" y="3902478"/>
            <a:chExt cx="3459296" cy="230619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E5B1238-097A-AE4B-D5AC-4C3EC9682305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A4BAB7-CC01-FD93-7A27-F2816FF5D4CD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5BBD63B-D4DE-6163-D848-B5189C5E011F}"/>
                </a:ext>
              </a:extLst>
            </p:cNvPr>
            <p:cNvSpPr/>
            <p:nvPr/>
          </p:nvSpPr>
          <p:spPr>
            <a:xfrm>
              <a:off x="9668409" y="3902478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2262341-6A32-DFC6-B71C-EE6F81DF4D39}"/>
                </a:ext>
              </a:extLst>
            </p:cNvPr>
            <p:cNvSpPr/>
            <p:nvPr/>
          </p:nvSpPr>
          <p:spPr>
            <a:xfrm>
              <a:off x="9668407" y="5055577"/>
              <a:ext cx="1153099" cy="1153099"/>
            </a:xfrm>
            <a:prstGeom prst="rect">
              <a:avLst/>
            </a:prstGeom>
            <a:solidFill>
              <a:srgbClr val="DAE3F3"/>
            </a:solidFill>
            <a:ln w="28575">
              <a:solidFill>
                <a:srgbClr val="8FAAD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B6A3E16-C174-FD0D-8678-9EA41DBE72EE}"/>
              </a:ext>
            </a:extLst>
          </p:cNvPr>
          <p:cNvGrpSpPr/>
          <p:nvPr/>
        </p:nvGrpSpPr>
        <p:grpSpPr>
          <a:xfrm>
            <a:off x="6918592" y="3459297"/>
            <a:ext cx="3459296" cy="2306198"/>
            <a:chOff x="7362212" y="3902478"/>
            <a:chExt cx="3459296" cy="2306198"/>
          </a:xfrm>
          <a:solidFill>
            <a:srgbClr val="E2F0D9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66355DF-1C66-0546-3157-F41BE3EB0C16}"/>
                </a:ext>
              </a:extLst>
            </p:cNvPr>
            <p:cNvSpPr/>
            <p:nvPr/>
          </p:nvSpPr>
          <p:spPr>
            <a:xfrm>
              <a:off x="7362212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ABB6507-E6A7-4A73-33F7-38B440BE0E74}"/>
                </a:ext>
              </a:extLst>
            </p:cNvPr>
            <p:cNvSpPr/>
            <p:nvPr/>
          </p:nvSpPr>
          <p:spPr>
            <a:xfrm>
              <a:off x="8515310" y="3902478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AC36E9B-8720-C857-4496-5F923088C30E}"/>
                </a:ext>
              </a:extLst>
            </p:cNvPr>
            <p:cNvSpPr/>
            <p:nvPr/>
          </p:nvSpPr>
          <p:spPr>
            <a:xfrm>
              <a:off x="96684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2A51A98-27ED-2DAF-8BC1-9C12328208A0}"/>
                </a:ext>
              </a:extLst>
            </p:cNvPr>
            <p:cNvSpPr/>
            <p:nvPr/>
          </p:nvSpPr>
          <p:spPr>
            <a:xfrm>
              <a:off x="8515309" y="5055577"/>
              <a:ext cx="1153099" cy="1153099"/>
            </a:xfrm>
            <a:prstGeom prst="rect">
              <a:avLst/>
            </a:prstGeom>
            <a:grpFill/>
            <a:ln w="28575">
              <a:solidFill>
                <a:srgbClr val="385723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53099"/>
                        <a:gd name="connsiteY0" fmla="*/ 0 h 1153099"/>
                        <a:gd name="connsiteX1" fmla="*/ 599611 w 1153099"/>
                        <a:gd name="connsiteY1" fmla="*/ 0 h 1153099"/>
                        <a:gd name="connsiteX2" fmla="*/ 1153099 w 1153099"/>
                        <a:gd name="connsiteY2" fmla="*/ 0 h 1153099"/>
                        <a:gd name="connsiteX3" fmla="*/ 1153099 w 1153099"/>
                        <a:gd name="connsiteY3" fmla="*/ 541957 h 1153099"/>
                        <a:gd name="connsiteX4" fmla="*/ 1153099 w 1153099"/>
                        <a:gd name="connsiteY4" fmla="*/ 1153099 h 1153099"/>
                        <a:gd name="connsiteX5" fmla="*/ 599611 w 1153099"/>
                        <a:gd name="connsiteY5" fmla="*/ 1153099 h 1153099"/>
                        <a:gd name="connsiteX6" fmla="*/ 0 w 1153099"/>
                        <a:gd name="connsiteY6" fmla="*/ 1153099 h 1153099"/>
                        <a:gd name="connsiteX7" fmla="*/ 0 w 1153099"/>
                        <a:gd name="connsiteY7" fmla="*/ 588080 h 1153099"/>
                        <a:gd name="connsiteX8" fmla="*/ 0 w 1153099"/>
                        <a:gd name="connsiteY8" fmla="*/ 0 h 1153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3099" h="1153099" fill="none" extrusionOk="0">
                          <a:moveTo>
                            <a:pt x="0" y="0"/>
                          </a:moveTo>
                          <a:cubicBezTo>
                            <a:pt x="279574" y="-20919"/>
                            <a:pt x="320909" y="-22047"/>
                            <a:pt x="599611" y="0"/>
                          </a:cubicBezTo>
                          <a:cubicBezTo>
                            <a:pt x="878313" y="22047"/>
                            <a:pt x="908266" y="-1707"/>
                            <a:pt x="1153099" y="0"/>
                          </a:cubicBezTo>
                          <a:cubicBezTo>
                            <a:pt x="1134622" y="247208"/>
                            <a:pt x="1160160" y="361565"/>
                            <a:pt x="1153099" y="541957"/>
                          </a:cubicBezTo>
                          <a:cubicBezTo>
                            <a:pt x="1146038" y="722349"/>
                            <a:pt x="1128836" y="1008973"/>
                            <a:pt x="1153099" y="1153099"/>
                          </a:cubicBezTo>
                          <a:cubicBezTo>
                            <a:pt x="980315" y="1141585"/>
                            <a:pt x="741812" y="1173937"/>
                            <a:pt x="599611" y="1153099"/>
                          </a:cubicBezTo>
                          <a:cubicBezTo>
                            <a:pt x="457410" y="1132261"/>
                            <a:pt x="159471" y="1172026"/>
                            <a:pt x="0" y="1153099"/>
                          </a:cubicBezTo>
                          <a:cubicBezTo>
                            <a:pt x="13456" y="1023491"/>
                            <a:pt x="-11374" y="778168"/>
                            <a:pt x="0" y="588080"/>
                          </a:cubicBezTo>
                          <a:cubicBezTo>
                            <a:pt x="11374" y="397992"/>
                            <a:pt x="15149" y="242067"/>
                            <a:pt x="0" y="0"/>
                          </a:cubicBezTo>
                          <a:close/>
                        </a:path>
                        <a:path w="1153099" h="1153099" stroke="0" extrusionOk="0">
                          <a:moveTo>
                            <a:pt x="0" y="0"/>
                          </a:moveTo>
                          <a:cubicBezTo>
                            <a:pt x="122830" y="16707"/>
                            <a:pt x="348057" y="12078"/>
                            <a:pt x="565019" y="0"/>
                          </a:cubicBezTo>
                          <a:cubicBezTo>
                            <a:pt x="781981" y="-12078"/>
                            <a:pt x="1020252" y="-20483"/>
                            <a:pt x="1153099" y="0"/>
                          </a:cubicBezTo>
                          <a:cubicBezTo>
                            <a:pt x="1160179" y="199814"/>
                            <a:pt x="1148696" y="404393"/>
                            <a:pt x="1153099" y="599611"/>
                          </a:cubicBezTo>
                          <a:cubicBezTo>
                            <a:pt x="1157502" y="794829"/>
                            <a:pt x="1154660" y="1012914"/>
                            <a:pt x="1153099" y="1153099"/>
                          </a:cubicBezTo>
                          <a:cubicBezTo>
                            <a:pt x="998964" y="1139855"/>
                            <a:pt x="736826" y="1165978"/>
                            <a:pt x="599611" y="1153099"/>
                          </a:cubicBezTo>
                          <a:cubicBezTo>
                            <a:pt x="462396" y="1140220"/>
                            <a:pt x="171970" y="1164109"/>
                            <a:pt x="0" y="1153099"/>
                          </a:cubicBezTo>
                          <a:cubicBezTo>
                            <a:pt x="15198" y="958788"/>
                            <a:pt x="-22861" y="758313"/>
                            <a:pt x="0" y="599611"/>
                          </a:cubicBezTo>
                          <a:cubicBezTo>
                            <a:pt x="22861" y="440909"/>
                            <a:pt x="6384" y="13934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2930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04E1F7-508A-F504-471E-B325EC3D5C2A}"/>
              </a:ext>
            </a:extLst>
          </p:cNvPr>
          <p:cNvSpPr txBox="1"/>
          <p:nvPr/>
        </p:nvSpPr>
        <p:spPr>
          <a:xfrm>
            <a:off x="3579137" y="2413337"/>
            <a:ext cx="5033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/>
              <a:t>구버전</a:t>
            </a:r>
            <a:r>
              <a:rPr lang="ko-KR" altLang="en-US" sz="6000" b="1" dirty="0"/>
              <a:t> </a:t>
            </a:r>
            <a:r>
              <a:rPr lang="en-US" altLang="ko-KR" sz="6000" b="1" dirty="0"/>
              <a:t>UI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225866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봄 내려온다, 전국 벚꽃놀이 명소 6곳">
            <a:extLst>
              <a:ext uri="{FF2B5EF4-FFF2-40B4-BE49-F238E27FC236}">
                <a16:creationId xmlns:a16="http://schemas.microsoft.com/office/drawing/2014/main" id="{AF47841C-FB66-337A-3C93-FD56ADF3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2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sp>
        <p:nvSpPr>
          <p:cNvPr id="166" name="별: 꼭짓점 5개 165">
            <a:extLst>
              <a:ext uri="{FF2B5EF4-FFF2-40B4-BE49-F238E27FC236}">
                <a16:creationId xmlns:a16="http://schemas.microsoft.com/office/drawing/2014/main" id="{9AC51107-1B05-EF36-FF94-9B6D8E80D3AA}"/>
              </a:ext>
            </a:extLst>
          </p:cNvPr>
          <p:cNvSpPr/>
          <p:nvPr/>
        </p:nvSpPr>
        <p:spPr>
          <a:xfrm>
            <a:off x="3911346" y="2929281"/>
            <a:ext cx="210535" cy="21053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" name="그래픽 168" descr="벚꽃 단색으로 채워진">
            <a:extLst>
              <a:ext uri="{FF2B5EF4-FFF2-40B4-BE49-F238E27FC236}">
                <a16:creationId xmlns:a16="http://schemas.microsoft.com/office/drawing/2014/main" id="{0A0AC644-EC69-5832-1B0B-B7F9A07DFE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2880" y="1439339"/>
            <a:ext cx="1310603" cy="1310603"/>
          </a:xfrm>
          <a:prstGeom prst="rect">
            <a:avLst/>
          </a:prstGeom>
        </p:spPr>
      </p:pic>
      <p:pic>
        <p:nvPicPr>
          <p:cNvPr id="170" name="그래픽 169" descr="벚꽃 단색으로 채워진">
            <a:extLst>
              <a:ext uri="{FF2B5EF4-FFF2-40B4-BE49-F238E27FC236}">
                <a16:creationId xmlns:a16="http://schemas.microsoft.com/office/drawing/2014/main" id="{8B436BC4-311D-4E55-1811-3091C389C3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7111550" y="5071718"/>
            <a:ext cx="1310603" cy="1310603"/>
          </a:xfrm>
          <a:prstGeom prst="rect">
            <a:avLst/>
          </a:prstGeom>
        </p:spPr>
      </p:pic>
      <p:pic>
        <p:nvPicPr>
          <p:cNvPr id="2" name="Picture 2" descr="톱니 바퀴 - 무료 개 아이콘">
            <a:extLst>
              <a:ext uri="{FF2B5EF4-FFF2-40B4-BE49-F238E27FC236}">
                <a16:creationId xmlns:a16="http://schemas.microsoft.com/office/drawing/2014/main" id="{7EC3E4B2-6881-916F-0A5D-970BBD82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48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73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sp>
        <p:nvSpPr>
          <p:cNvPr id="166" name="별: 꼭짓점 5개 165">
            <a:extLst>
              <a:ext uri="{FF2B5EF4-FFF2-40B4-BE49-F238E27FC236}">
                <a16:creationId xmlns:a16="http://schemas.microsoft.com/office/drawing/2014/main" id="{9AC51107-1B05-EF36-FF94-9B6D8E80D3AA}"/>
              </a:ext>
            </a:extLst>
          </p:cNvPr>
          <p:cNvSpPr/>
          <p:nvPr/>
        </p:nvSpPr>
        <p:spPr>
          <a:xfrm>
            <a:off x="3901242" y="3777001"/>
            <a:ext cx="210535" cy="21053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pic>
        <p:nvPicPr>
          <p:cNvPr id="2" name="Picture 2" descr="톱니 바퀴 - 무료 개 아이콘">
            <a:extLst>
              <a:ext uri="{FF2B5EF4-FFF2-40B4-BE49-F238E27FC236}">
                <a16:creationId xmlns:a16="http://schemas.microsoft.com/office/drawing/2014/main" id="{EEE846D9-D59B-1CEF-FFFD-1B951E50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91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알바시작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E3FB3C-BE89-A6C1-E383-AABA9EE78797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4F13124-932A-EFB0-DC38-A8BC569EFA74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4B3A7D-C0C8-96A5-79D4-AA0D3F7FBA90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35" name="별: 꼭짓점 5개 34">
              <a:extLst>
                <a:ext uri="{FF2B5EF4-FFF2-40B4-BE49-F238E27FC236}">
                  <a16:creationId xmlns:a16="http://schemas.microsoft.com/office/drawing/2014/main" id="{518E3EFD-AF16-D059-DD2C-20E3F7F73921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C3EF4EEE-46AA-E0BB-A0BA-1C927A06A93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64CE5453-37D1-9288-A71C-B123A22C35DB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F44BA-BF30-0A07-9169-A1EFC1C564DD}"/>
              </a:ext>
            </a:extLst>
          </p:cNvPr>
          <p:cNvSpPr/>
          <p:nvPr/>
        </p:nvSpPr>
        <p:spPr>
          <a:xfrm>
            <a:off x="4969122" y="203085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6A812-002B-FB5D-7E27-B738BEFCD0E7}"/>
              </a:ext>
            </a:extLst>
          </p:cNvPr>
          <p:cNvGrpSpPr/>
          <p:nvPr/>
        </p:nvGrpSpPr>
        <p:grpSpPr>
          <a:xfrm>
            <a:off x="4535988" y="1997086"/>
            <a:ext cx="1447979" cy="878179"/>
            <a:chOff x="3459196" y="2043028"/>
            <a:chExt cx="1447979" cy="8781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DE0859-8411-DDBF-0481-ABBB25ADAF61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E5784037-608E-DB54-E65C-AF3E533EC36D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16C0D39E-2BB3-3D01-71D5-3DFF5219651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D0EC5F59-EDC4-2432-3E38-B41C8016831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64467B-4ADA-C0F9-B574-3855BFB745AB}"/>
              </a:ext>
            </a:extLst>
          </p:cNvPr>
          <p:cNvSpPr/>
          <p:nvPr/>
        </p:nvSpPr>
        <p:spPr>
          <a:xfrm>
            <a:off x="6054723" y="2020452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CEF962-1CE9-5C06-7FBC-5489897D4709}"/>
              </a:ext>
            </a:extLst>
          </p:cNvPr>
          <p:cNvGrpSpPr/>
          <p:nvPr/>
        </p:nvGrpSpPr>
        <p:grpSpPr>
          <a:xfrm>
            <a:off x="5630690" y="1997086"/>
            <a:ext cx="1447979" cy="878179"/>
            <a:chOff x="3459196" y="2043028"/>
            <a:chExt cx="1447979" cy="87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5D987-9D8F-80A0-C973-3252BBB99C40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5540F59E-FA02-3053-069A-48E7AEEBA82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E5D88EB3-AB18-A9C5-B57A-8FC37ECA601E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831FAA69-336C-DC79-F053-69C876E2163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5D4D8FF-C58A-A32B-D6C9-7594B4F417AB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B8EB1C6-639E-EAE3-5E14-412CE488E94C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0413CF-00CF-2C3D-AAA6-0C1C390181D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68" name="별: 꼭짓점 5개 67">
              <a:extLst>
                <a:ext uri="{FF2B5EF4-FFF2-40B4-BE49-F238E27FC236}">
                  <a16:creationId xmlns:a16="http://schemas.microsoft.com/office/drawing/2014/main" id="{D540FAA1-5513-CC6F-61E6-BB685147C1B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D58D0CF1-9347-6AB5-7EF8-7D9F02239A3D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EFBB500D-D57C-77D3-471B-141EC90F730E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839A8F1-76B8-5B3F-83C4-8CBB4F18DBF3}"/>
              </a:ext>
            </a:extLst>
          </p:cNvPr>
          <p:cNvSpPr/>
          <p:nvPr/>
        </p:nvSpPr>
        <p:spPr>
          <a:xfrm>
            <a:off x="1708429" y="3785282"/>
            <a:ext cx="2069955" cy="749519"/>
          </a:xfrm>
          <a:custGeom>
            <a:avLst/>
            <a:gdLst>
              <a:gd name="connsiteX0" fmla="*/ 0 w 2069955"/>
              <a:gd name="connsiteY0" fmla="*/ 0 h 749519"/>
              <a:gd name="connsiteX1" fmla="*/ 669285 w 2069955"/>
              <a:gd name="connsiteY1" fmla="*/ 0 h 749519"/>
              <a:gd name="connsiteX2" fmla="*/ 1359270 w 2069955"/>
              <a:gd name="connsiteY2" fmla="*/ 0 h 749519"/>
              <a:gd name="connsiteX3" fmla="*/ 2069955 w 2069955"/>
              <a:gd name="connsiteY3" fmla="*/ 0 h 749519"/>
              <a:gd name="connsiteX4" fmla="*/ 2069955 w 2069955"/>
              <a:gd name="connsiteY4" fmla="*/ 374760 h 749519"/>
              <a:gd name="connsiteX5" fmla="*/ 2069955 w 2069955"/>
              <a:gd name="connsiteY5" fmla="*/ 749519 h 749519"/>
              <a:gd name="connsiteX6" fmla="*/ 1379970 w 2069955"/>
              <a:gd name="connsiteY6" fmla="*/ 749519 h 749519"/>
              <a:gd name="connsiteX7" fmla="*/ 731384 w 2069955"/>
              <a:gd name="connsiteY7" fmla="*/ 749519 h 749519"/>
              <a:gd name="connsiteX8" fmla="*/ 0 w 2069955"/>
              <a:gd name="connsiteY8" fmla="*/ 749519 h 749519"/>
              <a:gd name="connsiteX9" fmla="*/ 0 w 2069955"/>
              <a:gd name="connsiteY9" fmla="*/ 382255 h 749519"/>
              <a:gd name="connsiteX10" fmla="*/ 0 w 2069955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9955" h="749519" fill="none" extrusionOk="0">
                <a:moveTo>
                  <a:pt x="0" y="0"/>
                </a:moveTo>
                <a:cubicBezTo>
                  <a:pt x="316353" y="-32429"/>
                  <a:pt x="481418" y="18403"/>
                  <a:pt x="669285" y="0"/>
                </a:cubicBezTo>
                <a:cubicBezTo>
                  <a:pt x="857153" y="-18403"/>
                  <a:pt x="1080643" y="-9089"/>
                  <a:pt x="1359270" y="0"/>
                </a:cubicBezTo>
                <a:cubicBezTo>
                  <a:pt x="1637898" y="9089"/>
                  <a:pt x="1790260" y="13935"/>
                  <a:pt x="2069955" y="0"/>
                </a:cubicBezTo>
                <a:cubicBezTo>
                  <a:pt x="2082210" y="100999"/>
                  <a:pt x="2064474" y="202274"/>
                  <a:pt x="2069955" y="374760"/>
                </a:cubicBezTo>
                <a:cubicBezTo>
                  <a:pt x="2075436" y="547246"/>
                  <a:pt x="2061202" y="638487"/>
                  <a:pt x="2069955" y="749519"/>
                </a:cubicBezTo>
                <a:cubicBezTo>
                  <a:pt x="1728217" y="762715"/>
                  <a:pt x="1697067" y="769515"/>
                  <a:pt x="1379970" y="749519"/>
                </a:cubicBezTo>
                <a:cubicBezTo>
                  <a:pt x="1062874" y="729523"/>
                  <a:pt x="1030597" y="752991"/>
                  <a:pt x="731384" y="749519"/>
                </a:cubicBezTo>
                <a:cubicBezTo>
                  <a:pt x="432171" y="746047"/>
                  <a:pt x="304146" y="723099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69955" h="749519" stroke="0" extrusionOk="0">
                <a:moveTo>
                  <a:pt x="0" y="0"/>
                </a:moveTo>
                <a:cubicBezTo>
                  <a:pt x="195191" y="-16413"/>
                  <a:pt x="341465" y="7032"/>
                  <a:pt x="669285" y="0"/>
                </a:cubicBezTo>
                <a:cubicBezTo>
                  <a:pt x="997106" y="-7032"/>
                  <a:pt x="1113008" y="-15747"/>
                  <a:pt x="1297172" y="0"/>
                </a:cubicBezTo>
                <a:cubicBezTo>
                  <a:pt x="1481336" y="15747"/>
                  <a:pt x="1818352" y="8785"/>
                  <a:pt x="2069955" y="0"/>
                </a:cubicBezTo>
                <a:cubicBezTo>
                  <a:pt x="2085888" y="108448"/>
                  <a:pt x="2071982" y="232818"/>
                  <a:pt x="2069955" y="367264"/>
                </a:cubicBezTo>
                <a:cubicBezTo>
                  <a:pt x="2067928" y="501710"/>
                  <a:pt x="2074211" y="632604"/>
                  <a:pt x="2069955" y="749519"/>
                </a:cubicBezTo>
                <a:cubicBezTo>
                  <a:pt x="1880432" y="769863"/>
                  <a:pt x="1670813" y="749631"/>
                  <a:pt x="1421369" y="749519"/>
                </a:cubicBezTo>
                <a:cubicBezTo>
                  <a:pt x="1171925" y="749407"/>
                  <a:pt x="983014" y="755462"/>
                  <a:pt x="772783" y="749519"/>
                </a:cubicBezTo>
                <a:cubicBezTo>
                  <a:pt x="562552" y="743576"/>
                  <a:pt x="317459" y="769645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5F6E7F2-DEDE-CDEC-39C3-AF6FF5BBF38A}"/>
              </a:ext>
            </a:extLst>
          </p:cNvPr>
          <p:cNvGrpSpPr/>
          <p:nvPr/>
        </p:nvGrpSpPr>
        <p:grpSpPr>
          <a:xfrm>
            <a:off x="1801969" y="3751517"/>
            <a:ext cx="1447979" cy="878179"/>
            <a:chOff x="3459196" y="2043028"/>
            <a:chExt cx="1447979" cy="87817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29F7FC-9ACA-AE9F-1CE2-40EFAAADD46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10" name="별: 꼭짓점 5개 109">
              <a:extLst>
                <a:ext uri="{FF2B5EF4-FFF2-40B4-BE49-F238E27FC236}">
                  <a16:creationId xmlns:a16="http://schemas.microsoft.com/office/drawing/2014/main" id="{A1C77E29-78E6-F881-249D-6279628CDF3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3" name="원호 112">
              <a:extLst>
                <a:ext uri="{FF2B5EF4-FFF2-40B4-BE49-F238E27FC236}">
                  <a16:creationId xmlns:a16="http://schemas.microsoft.com/office/drawing/2014/main" id="{799E6A28-7902-BBAD-329D-421BFF6594A3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" name="원호 115">
              <a:extLst>
                <a:ext uri="{FF2B5EF4-FFF2-40B4-BE49-F238E27FC236}">
                  <a16:creationId xmlns:a16="http://schemas.microsoft.com/office/drawing/2014/main" id="{44592C7C-6A43-D3D9-56A1-3B9F911F3B35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30C5A9-61B4-8969-2850-BA07A0BCC069}"/>
              </a:ext>
            </a:extLst>
          </p:cNvPr>
          <p:cNvSpPr/>
          <p:nvPr/>
        </p:nvSpPr>
        <p:spPr>
          <a:xfrm>
            <a:off x="3892749" y="3785282"/>
            <a:ext cx="3109441" cy="749519"/>
          </a:xfrm>
          <a:custGeom>
            <a:avLst/>
            <a:gdLst>
              <a:gd name="connsiteX0" fmla="*/ 0 w 3109441"/>
              <a:gd name="connsiteY0" fmla="*/ 0 h 749519"/>
              <a:gd name="connsiteX1" fmla="*/ 684077 w 3109441"/>
              <a:gd name="connsiteY1" fmla="*/ 0 h 749519"/>
              <a:gd name="connsiteX2" fmla="*/ 1337060 w 3109441"/>
              <a:gd name="connsiteY2" fmla="*/ 0 h 749519"/>
              <a:gd name="connsiteX3" fmla="*/ 1990042 w 3109441"/>
              <a:gd name="connsiteY3" fmla="*/ 0 h 749519"/>
              <a:gd name="connsiteX4" fmla="*/ 2518647 w 3109441"/>
              <a:gd name="connsiteY4" fmla="*/ 0 h 749519"/>
              <a:gd name="connsiteX5" fmla="*/ 3109441 w 3109441"/>
              <a:gd name="connsiteY5" fmla="*/ 0 h 749519"/>
              <a:gd name="connsiteX6" fmla="*/ 3109441 w 3109441"/>
              <a:gd name="connsiteY6" fmla="*/ 382255 h 749519"/>
              <a:gd name="connsiteX7" fmla="*/ 3109441 w 3109441"/>
              <a:gd name="connsiteY7" fmla="*/ 749519 h 749519"/>
              <a:gd name="connsiteX8" fmla="*/ 2487553 w 3109441"/>
              <a:gd name="connsiteY8" fmla="*/ 749519 h 749519"/>
              <a:gd name="connsiteX9" fmla="*/ 1958948 w 3109441"/>
              <a:gd name="connsiteY9" fmla="*/ 749519 h 749519"/>
              <a:gd name="connsiteX10" fmla="*/ 1430343 w 3109441"/>
              <a:gd name="connsiteY10" fmla="*/ 749519 h 749519"/>
              <a:gd name="connsiteX11" fmla="*/ 777360 w 3109441"/>
              <a:gd name="connsiteY11" fmla="*/ 749519 h 749519"/>
              <a:gd name="connsiteX12" fmla="*/ 0 w 3109441"/>
              <a:gd name="connsiteY12" fmla="*/ 749519 h 749519"/>
              <a:gd name="connsiteX13" fmla="*/ 0 w 3109441"/>
              <a:gd name="connsiteY13" fmla="*/ 359769 h 749519"/>
              <a:gd name="connsiteX14" fmla="*/ 0 w 310944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9441" h="749519" fill="none" extrusionOk="0">
                <a:moveTo>
                  <a:pt x="0" y="0"/>
                </a:moveTo>
                <a:cubicBezTo>
                  <a:pt x="336386" y="4924"/>
                  <a:pt x="448648" y="8020"/>
                  <a:pt x="684077" y="0"/>
                </a:cubicBezTo>
                <a:cubicBezTo>
                  <a:pt x="919506" y="-8020"/>
                  <a:pt x="1071233" y="8811"/>
                  <a:pt x="1337060" y="0"/>
                </a:cubicBezTo>
                <a:cubicBezTo>
                  <a:pt x="1602887" y="-8811"/>
                  <a:pt x="1848838" y="27407"/>
                  <a:pt x="1990042" y="0"/>
                </a:cubicBezTo>
                <a:cubicBezTo>
                  <a:pt x="2131246" y="-27407"/>
                  <a:pt x="2295360" y="24344"/>
                  <a:pt x="2518647" y="0"/>
                </a:cubicBezTo>
                <a:cubicBezTo>
                  <a:pt x="2741934" y="-24344"/>
                  <a:pt x="2828689" y="23307"/>
                  <a:pt x="3109441" y="0"/>
                </a:cubicBezTo>
                <a:cubicBezTo>
                  <a:pt x="3125104" y="118684"/>
                  <a:pt x="3105834" y="222415"/>
                  <a:pt x="3109441" y="382255"/>
                </a:cubicBezTo>
                <a:cubicBezTo>
                  <a:pt x="3113048" y="542096"/>
                  <a:pt x="3119184" y="622409"/>
                  <a:pt x="3109441" y="749519"/>
                </a:cubicBezTo>
                <a:cubicBezTo>
                  <a:pt x="2967288" y="723698"/>
                  <a:pt x="2637082" y="719670"/>
                  <a:pt x="2487553" y="749519"/>
                </a:cubicBezTo>
                <a:cubicBezTo>
                  <a:pt x="2338024" y="779368"/>
                  <a:pt x="2138849" y="736899"/>
                  <a:pt x="1958948" y="749519"/>
                </a:cubicBezTo>
                <a:cubicBezTo>
                  <a:pt x="1779047" y="762139"/>
                  <a:pt x="1657159" y="749638"/>
                  <a:pt x="1430343" y="749519"/>
                </a:cubicBezTo>
                <a:cubicBezTo>
                  <a:pt x="1203527" y="749400"/>
                  <a:pt x="982136" y="741200"/>
                  <a:pt x="777360" y="749519"/>
                </a:cubicBezTo>
                <a:cubicBezTo>
                  <a:pt x="572584" y="757838"/>
                  <a:pt x="358659" y="73072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09441" h="749519" stroke="0" extrusionOk="0">
                <a:moveTo>
                  <a:pt x="0" y="0"/>
                </a:moveTo>
                <a:cubicBezTo>
                  <a:pt x="280075" y="23186"/>
                  <a:pt x="447513" y="-149"/>
                  <a:pt x="590794" y="0"/>
                </a:cubicBezTo>
                <a:cubicBezTo>
                  <a:pt x="734075" y="149"/>
                  <a:pt x="889460" y="-20229"/>
                  <a:pt x="1119399" y="0"/>
                </a:cubicBezTo>
                <a:cubicBezTo>
                  <a:pt x="1349339" y="20229"/>
                  <a:pt x="1615500" y="-11118"/>
                  <a:pt x="1803476" y="0"/>
                </a:cubicBezTo>
                <a:cubicBezTo>
                  <a:pt x="1991452" y="11118"/>
                  <a:pt x="2144354" y="25981"/>
                  <a:pt x="2394270" y="0"/>
                </a:cubicBezTo>
                <a:cubicBezTo>
                  <a:pt x="2644186" y="-25981"/>
                  <a:pt x="2860428" y="-27940"/>
                  <a:pt x="3109441" y="0"/>
                </a:cubicBezTo>
                <a:cubicBezTo>
                  <a:pt x="3102913" y="158348"/>
                  <a:pt x="3092193" y="232342"/>
                  <a:pt x="3109441" y="389750"/>
                </a:cubicBezTo>
                <a:cubicBezTo>
                  <a:pt x="3126690" y="547158"/>
                  <a:pt x="3119973" y="625480"/>
                  <a:pt x="3109441" y="749519"/>
                </a:cubicBezTo>
                <a:cubicBezTo>
                  <a:pt x="2935444" y="776944"/>
                  <a:pt x="2615653" y="749214"/>
                  <a:pt x="2487553" y="749519"/>
                </a:cubicBezTo>
                <a:cubicBezTo>
                  <a:pt x="2359453" y="749824"/>
                  <a:pt x="2136982" y="735448"/>
                  <a:pt x="1958948" y="749519"/>
                </a:cubicBezTo>
                <a:cubicBezTo>
                  <a:pt x="1780914" y="763590"/>
                  <a:pt x="1574635" y="730257"/>
                  <a:pt x="1337060" y="749519"/>
                </a:cubicBezTo>
                <a:cubicBezTo>
                  <a:pt x="1099485" y="768781"/>
                  <a:pt x="966183" y="752080"/>
                  <a:pt x="715171" y="749519"/>
                </a:cubicBezTo>
                <a:cubicBezTo>
                  <a:pt x="464159" y="746958"/>
                  <a:pt x="244703" y="717834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B12AA2A-541D-BEBC-46C1-676A879D4875}"/>
              </a:ext>
            </a:extLst>
          </p:cNvPr>
          <p:cNvGrpSpPr/>
          <p:nvPr/>
        </p:nvGrpSpPr>
        <p:grpSpPr>
          <a:xfrm>
            <a:off x="4504633" y="3751517"/>
            <a:ext cx="1447979" cy="878179"/>
            <a:chOff x="3459196" y="2043028"/>
            <a:chExt cx="1447979" cy="878179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FA9E3B1-84EE-B5EB-1B63-D9A71DFF473D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35" name="별: 꼭짓점 5개 134">
              <a:extLst>
                <a:ext uri="{FF2B5EF4-FFF2-40B4-BE49-F238E27FC236}">
                  <a16:creationId xmlns:a16="http://schemas.microsoft.com/office/drawing/2014/main" id="{CF906625-0EF6-0F9E-5B3E-6E85A1043A4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원호 135">
              <a:extLst>
                <a:ext uri="{FF2B5EF4-FFF2-40B4-BE49-F238E27FC236}">
                  <a16:creationId xmlns:a16="http://schemas.microsoft.com/office/drawing/2014/main" id="{C81BA437-5859-E1C2-D980-6441D512F3B4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0" name="원호 139">
              <a:extLst>
                <a:ext uri="{FF2B5EF4-FFF2-40B4-BE49-F238E27FC236}">
                  <a16:creationId xmlns:a16="http://schemas.microsoft.com/office/drawing/2014/main" id="{4C14E076-1F7E-4C61-561A-F80BD586183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FAB7DC9-ABF8-2D81-4476-D16B558F08F7}"/>
              </a:ext>
            </a:extLst>
          </p:cNvPr>
          <p:cNvSpPr/>
          <p:nvPr/>
        </p:nvSpPr>
        <p:spPr>
          <a:xfrm>
            <a:off x="1708429" y="4683105"/>
            <a:ext cx="2057614" cy="749519"/>
          </a:xfrm>
          <a:custGeom>
            <a:avLst/>
            <a:gdLst>
              <a:gd name="connsiteX0" fmla="*/ 0 w 2057614"/>
              <a:gd name="connsiteY0" fmla="*/ 0 h 749519"/>
              <a:gd name="connsiteX1" fmla="*/ 665295 w 2057614"/>
              <a:gd name="connsiteY1" fmla="*/ 0 h 749519"/>
              <a:gd name="connsiteX2" fmla="*/ 1351167 w 2057614"/>
              <a:gd name="connsiteY2" fmla="*/ 0 h 749519"/>
              <a:gd name="connsiteX3" fmla="*/ 2057614 w 2057614"/>
              <a:gd name="connsiteY3" fmla="*/ 0 h 749519"/>
              <a:gd name="connsiteX4" fmla="*/ 2057614 w 2057614"/>
              <a:gd name="connsiteY4" fmla="*/ 374760 h 749519"/>
              <a:gd name="connsiteX5" fmla="*/ 2057614 w 2057614"/>
              <a:gd name="connsiteY5" fmla="*/ 749519 h 749519"/>
              <a:gd name="connsiteX6" fmla="*/ 1371743 w 2057614"/>
              <a:gd name="connsiteY6" fmla="*/ 749519 h 749519"/>
              <a:gd name="connsiteX7" fmla="*/ 727024 w 2057614"/>
              <a:gd name="connsiteY7" fmla="*/ 749519 h 749519"/>
              <a:gd name="connsiteX8" fmla="*/ 0 w 2057614"/>
              <a:gd name="connsiteY8" fmla="*/ 749519 h 749519"/>
              <a:gd name="connsiteX9" fmla="*/ 0 w 2057614"/>
              <a:gd name="connsiteY9" fmla="*/ 382255 h 749519"/>
              <a:gd name="connsiteX10" fmla="*/ 0 w 2057614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7614" h="749519" fill="none" extrusionOk="0">
                <a:moveTo>
                  <a:pt x="0" y="0"/>
                </a:moveTo>
                <a:cubicBezTo>
                  <a:pt x="317736" y="13117"/>
                  <a:pt x="370738" y="11680"/>
                  <a:pt x="665295" y="0"/>
                </a:cubicBezTo>
                <a:cubicBezTo>
                  <a:pt x="959853" y="-11680"/>
                  <a:pt x="1135640" y="-24733"/>
                  <a:pt x="1351167" y="0"/>
                </a:cubicBezTo>
                <a:cubicBezTo>
                  <a:pt x="1566694" y="24733"/>
                  <a:pt x="1846013" y="7077"/>
                  <a:pt x="2057614" y="0"/>
                </a:cubicBezTo>
                <a:cubicBezTo>
                  <a:pt x="2069869" y="100999"/>
                  <a:pt x="2052133" y="202274"/>
                  <a:pt x="2057614" y="374760"/>
                </a:cubicBezTo>
                <a:cubicBezTo>
                  <a:pt x="2063095" y="547246"/>
                  <a:pt x="2048861" y="638487"/>
                  <a:pt x="2057614" y="749519"/>
                </a:cubicBezTo>
                <a:cubicBezTo>
                  <a:pt x="1865074" y="769113"/>
                  <a:pt x="1685309" y="744591"/>
                  <a:pt x="1371743" y="749519"/>
                </a:cubicBezTo>
                <a:cubicBezTo>
                  <a:pt x="1058177" y="754447"/>
                  <a:pt x="903733" y="761359"/>
                  <a:pt x="727024" y="749519"/>
                </a:cubicBezTo>
                <a:cubicBezTo>
                  <a:pt x="550315" y="737679"/>
                  <a:pt x="202224" y="763392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7614" h="749519" stroke="0" extrusionOk="0">
                <a:moveTo>
                  <a:pt x="0" y="0"/>
                </a:moveTo>
                <a:cubicBezTo>
                  <a:pt x="247740" y="18196"/>
                  <a:pt x="406994" y="5235"/>
                  <a:pt x="665295" y="0"/>
                </a:cubicBezTo>
                <a:cubicBezTo>
                  <a:pt x="923597" y="-5235"/>
                  <a:pt x="1093683" y="24034"/>
                  <a:pt x="1289438" y="0"/>
                </a:cubicBezTo>
                <a:cubicBezTo>
                  <a:pt x="1485193" y="-24034"/>
                  <a:pt x="1714786" y="-31820"/>
                  <a:pt x="2057614" y="0"/>
                </a:cubicBezTo>
                <a:cubicBezTo>
                  <a:pt x="2073547" y="108448"/>
                  <a:pt x="2059641" y="232818"/>
                  <a:pt x="2057614" y="367264"/>
                </a:cubicBezTo>
                <a:cubicBezTo>
                  <a:pt x="2055587" y="501710"/>
                  <a:pt x="2061870" y="632604"/>
                  <a:pt x="2057614" y="749519"/>
                </a:cubicBezTo>
                <a:cubicBezTo>
                  <a:pt x="1875748" y="771729"/>
                  <a:pt x="1725133" y="739174"/>
                  <a:pt x="1412895" y="749519"/>
                </a:cubicBezTo>
                <a:cubicBezTo>
                  <a:pt x="1100657" y="759864"/>
                  <a:pt x="948311" y="720955"/>
                  <a:pt x="768176" y="749519"/>
                </a:cubicBezTo>
                <a:cubicBezTo>
                  <a:pt x="588041" y="778083"/>
                  <a:pt x="246849" y="750624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414B57F-47BE-1F21-6C8F-E0ABF21EF8E9}"/>
              </a:ext>
            </a:extLst>
          </p:cNvPr>
          <p:cNvGrpSpPr/>
          <p:nvPr/>
        </p:nvGrpSpPr>
        <p:grpSpPr>
          <a:xfrm>
            <a:off x="1790664" y="4659739"/>
            <a:ext cx="1447979" cy="878179"/>
            <a:chOff x="3459196" y="2043028"/>
            <a:chExt cx="1447979" cy="878179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3DCFD9A-2017-C09F-97CA-9E25F2E4348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44" name="별: 꼭짓점 5개 143">
              <a:extLst>
                <a:ext uri="{FF2B5EF4-FFF2-40B4-BE49-F238E27FC236}">
                  <a16:creationId xmlns:a16="http://schemas.microsoft.com/office/drawing/2014/main" id="{1CE72A73-634E-770B-2BCE-26EE1E88B1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145" name="원호 144">
              <a:extLst>
                <a:ext uri="{FF2B5EF4-FFF2-40B4-BE49-F238E27FC236}">
                  <a16:creationId xmlns:a16="http://schemas.microsoft.com/office/drawing/2014/main" id="{4455FC27-5626-BDD5-D048-124A44E8898B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원호 145">
              <a:extLst>
                <a:ext uri="{FF2B5EF4-FFF2-40B4-BE49-F238E27FC236}">
                  <a16:creationId xmlns:a16="http://schemas.microsoft.com/office/drawing/2014/main" id="{125B2440-F1AB-2687-052E-64F9A9EBF4AD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2A25B99-73DD-D27B-A1EC-56F078700AFC}"/>
              </a:ext>
            </a:extLst>
          </p:cNvPr>
          <p:cNvSpPr/>
          <p:nvPr/>
        </p:nvSpPr>
        <p:spPr>
          <a:xfrm>
            <a:off x="3883810" y="4683105"/>
            <a:ext cx="3118380" cy="749519"/>
          </a:xfrm>
          <a:custGeom>
            <a:avLst/>
            <a:gdLst>
              <a:gd name="connsiteX0" fmla="*/ 0 w 3118380"/>
              <a:gd name="connsiteY0" fmla="*/ 0 h 749519"/>
              <a:gd name="connsiteX1" fmla="*/ 686044 w 3118380"/>
              <a:gd name="connsiteY1" fmla="*/ 0 h 749519"/>
              <a:gd name="connsiteX2" fmla="*/ 1340903 w 3118380"/>
              <a:gd name="connsiteY2" fmla="*/ 0 h 749519"/>
              <a:gd name="connsiteX3" fmla="*/ 1995763 w 3118380"/>
              <a:gd name="connsiteY3" fmla="*/ 0 h 749519"/>
              <a:gd name="connsiteX4" fmla="*/ 2525888 w 3118380"/>
              <a:gd name="connsiteY4" fmla="*/ 0 h 749519"/>
              <a:gd name="connsiteX5" fmla="*/ 3118380 w 3118380"/>
              <a:gd name="connsiteY5" fmla="*/ 0 h 749519"/>
              <a:gd name="connsiteX6" fmla="*/ 3118380 w 3118380"/>
              <a:gd name="connsiteY6" fmla="*/ 382255 h 749519"/>
              <a:gd name="connsiteX7" fmla="*/ 3118380 w 3118380"/>
              <a:gd name="connsiteY7" fmla="*/ 749519 h 749519"/>
              <a:gd name="connsiteX8" fmla="*/ 2494704 w 3118380"/>
              <a:gd name="connsiteY8" fmla="*/ 749519 h 749519"/>
              <a:gd name="connsiteX9" fmla="*/ 1964579 w 3118380"/>
              <a:gd name="connsiteY9" fmla="*/ 749519 h 749519"/>
              <a:gd name="connsiteX10" fmla="*/ 1434455 w 3118380"/>
              <a:gd name="connsiteY10" fmla="*/ 749519 h 749519"/>
              <a:gd name="connsiteX11" fmla="*/ 779595 w 3118380"/>
              <a:gd name="connsiteY11" fmla="*/ 749519 h 749519"/>
              <a:gd name="connsiteX12" fmla="*/ 0 w 3118380"/>
              <a:gd name="connsiteY12" fmla="*/ 749519 h 749519"/>
              <a:gd name="connsiteX13" fmla="*/ 0 w 3118380"/>
              <a:gd name="connsiteY13" fmla="*/ 359769 h 749519"/>
              <a:gd name="connsiteX14" fmla="*/ 0 w 3118380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0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5098" y="1927"/>
                  <a:pt x="1340903" y="0"/>
                </a:cubicBezTo>
                <a:cubicBezTo>
                  <a:pt x="1596708" y="-1927"/>
                  <a:pt x="1857699" y="8325"/>
                  <a:pt x="1995763" y="0"/>
                </a:cubicBezTo>
                <a:cubicBezTo>
                  <a:pt x="2133827" y="-8325"/>
                  <a:pt x="2292605" y="2374"/>
                  <a:pt x="2525888" y="0"/>
                </a:cubicBezTo>
                <a:cubicBezTo>
                  <a:pt x="2759171" y="-2374"/>
                  <a:pt x="2836641" y="-23309"/>
                  <a:pt x="3118380" y="0"/>
                </a:cubicBezTo>
                <a:cubicBezTo>
                  <a:pt x="3134043" y="118684"/>
                  <a:pt x="3114773" y="222415"/>
                  <a:pt x="3118380" y="382255"/>
                </a:cubicBezTo>
                <a:cubicBezTo>
                  <a:pt x="3121987" y="542096"/>
                  <a:pt x="3128123" y="622409"/>
                  <a:pt x="3118380" y="749519"/>
                </a:cubicBezTo>
                <a:cubicBezTo>
                  <a:pt x="2979749" y="732943"/>
                  <a:pt x="2786537" y="721143"/>
                  <a:pt x="2494704" y="749519"/>
                </a:cubicBezTo>
                <a:cubicBezTo>
                  <a:pt x="2202871" y="777895"/>
                  <a:pt x="2106140" y="742511"/>
                  <a:pt x="1964579" y="749519"/>
                </a:cubicBezTo>
                <a:cubicBezTo>
                  <a:pt x="1823018" y="756527"/>
                  <a:pt x="1598759" y="740336"/>
                  <a:pt x="1434455" y="749519"/>
                </a:cubicBezTo>
                <a:cubicBezTo>
                  <a:pt x="1270151" y="758702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0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3064" y="-26271"/>
                  <a:pt x="1808660" y="0"/>
                </a:cubicBezTo>
                <a:cubicBezTo>
                  <a:pt x="2074256" y="26271"/>
                  <a:pt x="2110042" y="-4686"/>
                  <a:pt x="2401153" y="0"/>
                </a:cubicBezTo>
                <a:cubicBezTo>
                  <a:pt x="2692264" y="4686"/>
                  <a:pt x="2944738" y="27367"/>
                  <a:pt x="3118380" y="0"/>
                </a:cubicBezTo>
                <a:cubicBezTo>
                  <a:pt x="3111852" y="158348"/>
                  <a:pt x="3101132" y="232342"/>
                  <a:pt x="3118380" y="389750"/>
                </a:cubicBezTo>
                <a:cubicBezTo>
                  <a:pt x="3135629" y="547158"/>
                  <a:pt x="3128912" y="625480"/>
                  <a:pt x="3118380" y="749519"/>
                </a:cubicBezTo>
                <a:cubicBezTo>
                  <a:pt x="2858189" y="754945"/>
                  <a:pt x="2745049" y="775367"/>
                  <a:pt x="2494704" y="749519"/>
                </a:cubicBezTo>
                <a:cubicBezTo>
                  <a:pt x="2244359" y="723671"/>
                  <a:pt x="2206353" y="748806"/>
                  <a:pt x="1964579" y="749519"/>
                </a:cubicBezTo>
                <a:cubicBezTo>
                  <a:pt x="1722806" y="750232"/>
                  <a:pt x="1480999" y="756014"/>
                  <a:pt x="1340903" y="749519"/>
                </a:cubicBezTo>
                <a:cubicBezTo>
                  <a:pt x="1200807" y="743024"/>
                  <a:pt x="904757" y="722407"/>
                  <a:pt x="717227" y="749519"/>
                </a:cubicBezTo>
                <a:cubicBezTo>
                  <a:pt x="529697" y="776631"/>
                  <a:pt x="313799" y="740307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D81B86A7-B7D1-1B4F-2A52-90414CE098A3}"/>
              </a:ext>
            </a:extLst>
          </p:cNvPr>
          <p:cNvGrpSpPr/>
          <p:nvPr/>
        </p:nvGrpSpPr>
        <p:grpSpPr>
          <a:xfrm>
            <a:off x="4502190" y="4659739"/>
            <a:ext cx="1447979" cy="878179"/>
            <a:chOff x="3459196" y="2043028"/>
            <a:chExt cx="1447979" cy="878179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AAE4674-B94F-24D4-EA4C-3C358AC5839F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67" name="별: 꼭짓점 5개 166">
              <a:extLst>
                <a:ext uri="{FF2B5EF4-FFF2-40B4-BE49-F238E27FC236}">
                  <a16:creationId xmlns:a16="http://schemas.microsoft.com/office/drawing/2014/main" id="{0C24E9E4-8938-DF1C-73D6-306D45AACE0F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168" name="원호 167">
              <a:extLst>
                <a:ext uri="{FF2B5EF4-FFF2-40B4-BE49-F238E27FC236}">
                  <a16:creationId xmlns:a16="http://schemas.microsoft.com/office/drawing/2014/main" id="{EDF67E19-DEE9-7AA4-B4CF-B615669DF2B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원호 168">
              <a:extLst>
                <a:ext uri="{FF2B5EF4-FFF2-40B4-BE49-F238E27FC236}">
                  <a16:creationId xmlns:a16="http://schemas.microsoft.com/office/drawing/2014/main" id="{90E97DC4-C671-F221-B331-CD5860BDC5AF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0" name="Picture 2" descr="톱니 바퀴 - 무료 개 아이콘">
            <a:extLst>
              <a:ext uri="{FF2B5EF4-FFF2-40B4-BE49-F238E27FC236}">
                <a16:creationId xmlns:a16="http://schemas.microsoft.com/office/drawing/2014/main" id="{D0645679-5493-0689-4AB2-19E46002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5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여름 해외여행지 추천 5곳, 청량한 바다로 떠나는 휴양! : 네이버 포스트">
            <a:extLst>
              <a:ext uri="{FF2B5EF4-FFF2-40B4-BE49-F238E27FC236}">
                <a16:creationId xmlns:a16="http://schemas.microsoft.com/office/drawing/2014/main" id="{512B1682-8C30-6483-71AB-8FA29235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사각형: 둥근 위쪽 모서리 163">
            <a:extLst>
              <a:ext uri="{FF2B5EF4-FFF2-40B4-BE49-F238E27FC236}">
                <a16:creationId xmlns:a16="http://schemas.microsoft.com/office/drawing/2014/main" id="{FE53F50F-6CFF-9153-55E3-93E49CC9AC68}"/>
              </a:ext>
            </a:extLst>
          </p:cNvPr>
          <p:cNvSpPr/>
          <p:nvPr/>
        </p:nvSpPr>
        <p:spPr>
          <a:xfrm>
            <a:off x="8784555" y="521864"/>
            <a:ext cx="3046435" cy="4810456"/>
          </a:xfrm>
          <a:prstGeom prst="round2SameRect">
            <a:avLst>
              <a:gd name="adj1" fmla="val 16667"/>
              <a:gd name="adj2" fmla="val 175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2000">
                <a:schemeClr val="accent4">
                  <a:lumMod val="20000"/>
                  <a:lumOff val="80000"/>
                </a:schemeClr>
              </a:gs>
              <a:gs pos="77000">
                <a:srgbClr val="FFCDC7"/>
              </a:gs>
              <a:gs pos="100000">
                <a:srgbClr val="FF85B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99457C-8B77-8B50-2A7D-2F316F402741}"/>
              </a:ext>
            </a:extLst>
          </p:cNvPr>
          <p:cNvSpPr txBox="1"/>
          <p:nvPr/>
        </p:nvSpPr>
        <p:spPr>
          <a:xfrm>
            <a:off x="9099205" y="6495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이벤트 목록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9003026" y="1396215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484468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(1)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0</a:t>
            </a:r>
            <a:r>
              <a:rPr lang="ko-KR" altLang="en-US" sz="1000" b="1" dirty="0"/>
              <a:t>원</a:t>
            </a:r>
          </a:p>
        </p:txBody>
      </p:sp>
      <p:pic>
        <p:nvPicPr>
          <p:cNvPr id="98" name="그림 97" descr="클립아트이(가) 표시된 사진&#10;&#10;자동 생성된 설명">
            <a:extLst>
              <a:ext uri="{FF2B5EF4-FFF2-40B4-BE49-F238E27FC236}">
                <a16:creationId xmlns:a16="http://schemas.microsoft.com/office/drawing/2014/main" id="{0A8C394D-8CC8-1A23-EBAE-94C4774436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5" t="2672" r="27801" b="75639"/>
          <a:stretch/>
        </p:blipFill>
        <p:spPr>
          <a:xfrm>
            <a:off x="9065363" y="1444015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9003026" y="2310388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3986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(2)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/>
              <a:t>소비 금액</a:t>
            </a:r>
            <a:r>
              <a:rPr lang="en-US" altLang="ko-KR" sz="1000" b="1" dirty="0"/>
              <a:t>: 100,000</a:t>
            </a:r>
            <a:r>
              <a:rPr lang="ko-KR" altLang="en-US" sz="1000" b="1" dirty="0"/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358188"/>
            <a:ext cx="648686" cy="66500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9003026" y="3224561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312814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아찔한 첫만남</a:t>
            </a:r>
            <a:r>
              <a:rPr lang="en-US" altLang="ko-KR" sz="1200" b="1" dirty="0"/>
              <a:t>(3)</a:t>
            </a:r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평일</a:t>
            </a:r>
            <a:r>
              <a:rPr lang="en-US" altLang="ko-KR" sz="1000" b="1" dirty="0"/>
              <a:t>/1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9003026" y="4138734"/>
            <a:ext cx="260949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226987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셋이서 첫만남</a:t>
            </a:r>
            <a:endParaRPr lang="en-US" altLang="ko-KR" sz="1200" b="1" dirty="0"/>
          </a:p>
          <a:p>
            <a:r>
              <a:rPr lang="ko-KR" altLang="en-US" sz="1000" b="1" dirty="0"/>
              <a:t>진행 날짜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주말</a:t>
            </a:r>
            <a:r>
              <a:rPr lang="en-US" altLang="ko-KR" sz="1000" b="1" dirty="0"/>
              <a:t>/2</a:t>
            </a:r>
            <a:r>
              <a:rPr lang="ko-KR" altLang="en-US" sz="1000" b="1" dirty="0"/>
              <a:t>일</a:t>
            </a:r>
            <a:endParaRPr lang="en-US" altLang="ko-KR" sz="1000" b="1" dirty="0"/>
          </a:p>
          <a:p>
            <a:r>
              <a:rPr lang="ko-KR" altLang="en-US" sz="1000" b="1" dirty="0">
                <a:solidFill>
                  <a:srgbClr val="C00000"/>
                </a:solidFill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1863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251073"/>
            <a:ext cx="647203" cy="708256"/>
            <a:chOff x="4459352" y="4446636"/>
            <a:chExt cx="1185070" cy="1296862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6636"/>
              <a:ext cx="564852" cy="1296861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04D6245-77A8-027B-81C0-F9D2095E6150}"/>
              </a:ext>
            </a:extLst>
          </p:cNvPr>
          <p:cNvSpPr/>
          <p:nvPr/>
        </p:nvSpPr>
        <p:spPr>
          <a:xfrm>
            <a:off x="391886" y="336278"/>
            <a:ext cx="3046435" cy="646912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508712" y="380673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1584276" y="397591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100,000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899203" y="400584"/>
            <a:ext cx="40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9F7133-5CF3-3F59-6561-1B8BAEAB69FE}"/>
              </a:ext>
            </a:extLst>
          </p:cNvPr>
          <p:cNvSpPr/>
          <p:nvPr/>
        </p:nvSpPr>
        <p:spPr>
          <a:xfrm>
            <a:off x="9077649" y="5654181"/>
            <a:ext cx="2460246" cy="70735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3399"/>
                </a:solidFill>
              </a:rPr>
              <a:t>일정시작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882828" y="273321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유가현</a:t>
                </a:r>
                <a:endParaRPr lang="ko-KR" altLang="en-US" sz="1200" b="1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B152F040-AD69-D0C9-919E-1AA1228B6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15934">
            <a:off x="483483" y="1424543"/>
            <a:ext cx="914400" cy="914400"/>
          </a:xfrm>
          <a:prstGeom prst="rect">
            <a:avLst/>
          </a:prstGeom>
        </p:spPr>
      </p:pic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335389" y="273321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784117" y="273321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한서령</a:t>
                </a:r>
                <a:endParaRPr lang="ko-KR" altLang="en-US" sz="1200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45%</a:t>
                </a:r>
                <a:endParaRPr lang="ko-KR" altLang="en-US" sz="1200" b="1" dirty="0"/>
              </a:p>
            </p:txBody>
          </p:sp>
        </p:grpSp>
      </p:grpSp>
      <p:pic>
        <p:nvPicPr>
          <p:cNvPr id="3" name="그래픽 2" descr="파라솔 단색으로 채워진">
            <a:extLst>
              <a:ext uri="{FF2B5EF4-FFF2-40B4-BE49-F238E27FC236}">
                <a16:creationId xmlns:a16="http://schemas.microsoft.com/office/drawing/2014/main" id="{F990664D-E03E-67E0-D7E3-28F6F23A9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9718" y="5111117"/>
            <a:ext cx="1187330" cy="118733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F44BA-BF30-0A07-9169-A1EFC1C564DD}"/>
              </a:ext>
            </a:extLst>
          </p:cNvPr>
          <p:cNvSpPr/>
          <p:nvPr/>
        </p:nvSpPr>
        <p:spPr>
          <a:xfrm>
            <a:off x="7150479" y="290903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6A812-002B-FB5D-7E27-B738BEFCD0E7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3459196" y="2043028"/>
            <a:chExt cx="1447979" cy="8781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DE0859-8411-DDBF-0481-ABBB25ADAF61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E5784037-608E-DB54-E65C-AF3E533EC36D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16C0D39E-2BB3-3D01-71D5-3DFF5219651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D0EC5F59-EDC4-2432-3E38-B41C80168311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64467B-4ADA-C0F9-B574-3855BFB745AB}"/>
              </a:ext>
            </a:extLst>
          </p:cNvPr>
          <p:cNvSpPr/>
          <p:nvPr/>
        </p:nvSpPr>
        <p:spPr>
          <a:xfrm>
            <a:off x="7150479" y="379547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CEF962-1CE9-5C06-7FBC-5489897D4709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3459196" y="2043028"/>
            <a:chExt cx="1447979" cy="87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5D987-9D8F-80A0-C973-3252BBB99C40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rgbClr val="CC33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5540F59E-FA02-3053-069A-48E7AEEBA82E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E5D88EB3-AB18-A9C5-B57A-8FC37ECA601E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831FAA69-336C-DC79-F053-69C876E2163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rgbClr val="CC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85" y="109373"/>
            <a:ext cx="453809" cy="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EAE4DA-C685-3ABF-4AAE-61D8DF9847BF}"/>
              </a:ext>
            </a:extLst>
          </p:cNvPr>
          <p:cNvSpPr/>
          <p:nvPr/>
        </p:nvSpPr>
        <p:spPr>
          <a:xfrm>
            <a:off x="7150479" y="468373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A54A983-C7C1-9CC4-84BA-B12F4A70CBDD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3459196" y="2043028"/>
            <a:chExt cx="1447979" cy="87817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6CF868-842D-849D-3379-5F91BB9BE27E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45" name="별: 꼭짓점 5개 44">
              <a:extLst>
                <a:ext uri="{FF2B5EF4-FFF2-40B4-BE49-F238E27FC236}">
                  <a16:creationId xmlns:a16="http://schemas.microsoft.com/office/drawing/2014/main" id="{0B989B4C-4FA1-0190-82EC-648E1A1D4043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3300"/>
                </a:solidFill>
              </a:endParaRPr>
            </a:p>
          </p:txBody>
        </p:sp>
        <p:sp>
          <p:nvSpPr>
            <p:cNvPr id="46" name="원호 45">
              <a:extLst>
                <a:ext uri="{FF2B5EF4-FFF2-40B4-BE49-F238E27FC236}">
                  <a16:creationId xmlns:a16="http://schemas.microsoft.com/office/drawing/2014/main" id="{6F20D8A0-D588-574F-B00F-C0BAD5A09DC3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호 46">
              <a:extLst>
                <a:ext uri="{FF2B5EF4-FFF2-40B4-BE49-F238E27FC236}">
                  <a16:creationId xmlns:a16="http://schemas.microsoft.com/office/drawing/2014/main" id="{3BB0ECF4-F6EA-BD34-C7C6-D932EB20284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33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6D0A630-A6DF-0364-CBBD-B60D8ED951C1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F420ED-1E84-BEDA-2148-1908F5997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69AEC8-E6FE-7983-2A0B-ED807272F37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2578287-5DFA-7329-1AAE-08B644ADA0E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B4EEC-D103-DF68-B64D-35DD83BEB7A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47E55-1800-DE28-8800-1FC77FB6B7E9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C6367C-6AE3-954C-8630-97BA37AACB83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1C62BC-74CA-30D3-47D9-5EB8DD438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C0181D-718A-1CC2-4E9A-F7F1F2E77EC2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F8BC590D-11B2-E184-BC32-1F433FA0EBA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90F99A-6F76-A034-9F7D-9413A7E1C43E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FA997-BB41-9611-B386-700870CBA521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381C6E5-1BE5-BBF8-B615-46238ADA1CE0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D9A9E8-4C31-6A95-9BDE-4011C592B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E7884D0-CE91-034E-09BB-F155AD73E3D1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2518292-504C-4CE8-BB84-49830DDEFB6E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8B2B9-CF9D-B921-67E3-BF04F8638303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B9B005-BE0E-4F87-6133-37A24561D073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6546-7E01-7B0E-F8AF-CC859C6B72A9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F5C897-7A09-64FA-4E53-D14E919F4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487900-0095-3856-3188-9DE5E1C94ECE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78A01C7-94B8-09CA-1A30-4F6CD79ACFE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2BFA2-F71E-0226-A62E-F3BB6D6AACFC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8694E5-15B3-2BC4-DF4E-AE1B2A5C4372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4375A9C-8401-86EF-F3B5-CC2D61BFD355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CB0AEB-ACE2-C8B8-DE4D-36035C2E4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30BC593-148F-A311-A0CA-5F18B34F28C4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5E7BADB-A3FE-23E4-FEFF-DA8152DB7DF2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29005-6856-E005-248F-CFE7188C5D7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FFC6AA-A4EC-4DF3-C694-0E7826BE00A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43">
            <a:extLst>
              <a:ext uri="{FF2B5EF4-FFF2-40B4-BE49-F238E27FC236}">
                <a16:creationId xmlns:a16="http://schemas.microsoft.com/office/drawing/2014/main" id="{70E7A19A-5EF2-7398-EE1C-54E45B848386}"/>
              </a:ext>
            </a:extLst>
          </p:cNvPr>
          <p:cNvSpPr/>
          <p:nvPr/>
        </p:nvSpPr>
        <p:spPr>
          <a:xfrm>
            <a:off x="4914448" y="3003411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2829A6-29C2-CB45-77FC-C3DACA352EF8}"/>
              </a:ext>
            </a:extLst>
          </p:cNvPr>
          <p:cNvGrpSpPr/>
          <p:nvPr/>
        </p:nvGrpSpPr>
        <p:grpSpPr>
          <a:xfrm>
            <a:off x="4759242" y="2959190"/>
            <a:ext cx="480074" cy="469810"/>
            <a:chOff x="10485079" y="5937128"/>
            <a:chExt cx="480074" cy="46981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A1D83D2-913E-7763-41F7-3721CB1B094C}"/>
                </a:ext>
              </a:extLst>
            </p:cNvPr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10C6397B-0B8A-0CE2-B9A7-14B13BFE7C5C}"/>
                </a:ext>
              </a:extLst>
            </p:cNvPr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131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00A0-8FF0-1CB7-0002-9B595188B681}"/>
              </a:ext>
            </a:extLst>
          </p:cNvPr>
          <p:cNvSpPr txBox="1"/>
          <p:nvPr/>
        </p:nvSpPr>
        <p:spPr>
          <a:xfrm rot="20598839">
            <a:off x="6170138" y="1898028"/>
            <a:ext cx="81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어린이날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0A875-9388-2C2E-A5E3-1941B549C605}"/>
              </a:ext>
            </a:extLst>
          </p:cNvPr>
          <p:cNvSpPr txBox="1"/>
          <p:nvPr/>
        </p:nvSpPr>
        <p:spPr>
          <a:xfrm rot="20598839">
            <a:off x="7163409" y="4369141"/>
            <a:ext cx="998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석가탄신일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91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A4B97-D2BF-FF72-2102-2E502D593E5C}"/>
              </a:ext>
            </a:extLst>
          </p:cNvPr>
          <p:cNvSpPr txBox="1"/>
          <p:nvPr/>
        </p:nvSpPr>
        <p:spPr>
          <a:xfrm rot="20598839">
            <a:off x="2978825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현충일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7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C61E7C-9AC0-235F-AA49-EEED08920A78}"/>
              </a:ext>
            </a:extLst>
          </p:cNvPr>
          <p:cNvSpPr/>
          <p:nvPr/>
        </p:nvSpPr>
        <p:spPr>
          <a:xfrm>
            <a:off x="592181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0D7B115-A5F7-59BC-FBA6-6C4163A41EFB}"/>
              </a:ext>
            </a:extLst>
          </p:cNvPr>
          <p:cNvSpPr/>
          <p:nvPr/>
        </p:nvSpPr>
        <p:spPr>
          <a:xfrm>
            <a:off x="1685073" y="578394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5613A-44E5-A599-1D9D-7921601B7956}"/>
              </a:ext>
            </a:extLst>
          </p:cNvPr>
          <p:cNvSpPr txBox="1"/>
          <p:nvPr/>
        </p:nvSpPr>
        <p:spPr>
          <a:xfrm rot="20598839">
            <a:off x="2978824" y="354729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광복절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80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40466" y="945462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9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02ADD-1773-9995-DB58-0057FC2306F3}"/>
              </a:ext>
            </a:extLst>
          </p:cNvPr>
          <p:cNvSpPr/>
          <p:nvPr/>
        </p:nvSpPr>
        <p:spPr>
          <a:xfrm>
            <a:off x="714953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C949F3-450B-D67F-DE9B-A923C835CC7B}"/>
              </a:ext>
            </a:extLst>
          </p:cNvPr>
          <p:cNvSpPr/>
          <p:nvPr/>
        </p:nvSpPr>
        <p:spPr>
          <a:xfrm>
            <a:off x="605664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B9C6FF-8439-3EA9-4CC2-1A9FACDFCC90}"/>
              </a:ext>
            </a:extLst>
          </p:cNvPr>
          <p:cNvSpPr/>
          <p:nvPr/>
        </p:nvSpPr>
        <p:spPr>
          <a:xfrm>
            <a:off x="4963749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5D94D08-D702-F9EF-A1E5-2444495DCEAE}"/>
              </a:ext>
            </a:extLst>
          </p:cNvPr>
          <p:cNvSpPr/>
          <p:nvPr/>
        </p:nvSpPr>
        <p:spPr>
          <a:xfrm>
            <a:off x="3870857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1CF47-666B-02C1-0B4F-451BA74BE6D0}"/>
              </a:ext>
            </a:extLst>
          </p:cNvPr>
          <p:cNvSpPr txBox="1"/>
          <p:nvPr/>
        </p:nvSpPr>
        <p:spPr>
          <a:xfrm rot="20598839">
            <a:off x="6337417" y="5193979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추석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8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898070"/>
            <a:ext cx="8003177" cy="58175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3950698" y="9454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</a:t>
            </a:r>
            <a:r>
              <a:rPr lang="ko-KR" altLang="en-US" sz="24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214795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326963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329956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107443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107443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107443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2942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931726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938723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89763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438701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6184622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6140401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6190639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A48F4F-C2EB-1B1C-271E-66ED51463873}"/>
              </a:ext>
            </a:extLst>
          </p:cNvPr>
          <p:cNvSpPr/>
          <p:nvPr/>
        </p:nvSpPr>
        <p:spPr>
          <a:xfrm>
            <a:off x="58232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7E961-1CFB-9AB0-72C6-43E37EDD56A9}"/>
              </a:ext>
            </a:extLst>
          </p:cNvPr>
          <p:cNvSpPr/>
          <p:nvPr/>
        </p:nvSpPr>
        <p:spPr>
          <a:xfrm>
            <a:off x="714953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6F3EF-F035-BF90-84EA-B854CE910EBF}"/>
              </a:ext>
            </a:extLst>
          </p:cNvPr>
          <p:cNvSpPr/>
          <p:nvPr/>
        </p:nvSpPr>
        <p:spPr>
          <a:xfrm>
            <a:off x="714953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0D7F2B-D330-6FD4-727B-4358E1D71580}"/>
              </a:ext>
            </a:extLst>
          </p:cNvPr>
          <p:cNvSpPr/>
          <p:nvPr/>
        </p:nvSpPr>
        <p:spPr>
          <a:xfrm>
            <a:off x="714953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8DA534-AE22-ABBC-D5F4-B07EC6687337}"/>
              </a:ext>
            </a:extLst>
          </p:cNvPr>
          <p:cNvSpPr/>
          <p:nvPr/>
        </p:nvSpPr>
        <p:spPr>
          <a:xfrm>
            <a:off x="713967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9EEE1-601F-62A6-64E4-AD5CD6166068}"/>
              </a:ext>
            </a:extLst>
          </p:cNvPr>
          <p:cNvSpPr/>
          <p:nvPr/>
        </p:nvSpPr>
        <p:spPr>
          <a:xfrm>
            <a:off x="6056641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41DD39-417D-99B9-819D-A8C7EB4B399E}"/>
              </a:ext>
            </a:extLst>
          </p:cNvPr>
          <p:cNvSpPr/>
          <p:nvPr/>
        </p:nvSpPr>
        <p:spPr>
          <a:xfrm>
            <a:off x="6056641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F3CAF2-46E1-8A9E-0A61-E1427F524C78}"/>
              </a:ext>
            </a:extLst>
          </p:cNvPr>
          <p:cNvSpPr/>
          <p:nvPr/>
        </p:nvSpPr>
        <p:spPr>
          <a:xfrm>
            <a:off x="6056641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3F38-F247-4FD8-C4BD-54F88737DF48}"/>
              </a:ext>
            </a:extLst>
          </p:cNvPr>
          <p:cNvSpPr/>
          <p:nvPr/>
        </p:nvSpPr>
        <p:spPr>
          <a:xfrm>
            <a:off x="6046789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6D2063-B3A5-1B72-292C-BF4BF27DDACF}"/>
              </a:ext>
            </a:extLst>
          </p:cNvPr>
          <p:cNvSpPr/>
          <p:nvPr/>
        </p:nvSpPr>
        <p:spPr>
          <a:xfrm>
            <a:off x="4963749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773F5-9728-9C20-B30B-C5FEDAC3CF49}"/>
              </a:ext>
            </a:extLst>
          </p:cNvPr>
          <p:cNvSpPr/>
          <p:nvPr/>
        </p:nvSpPr>
        <p:spPr>
          <a:xfrm>
            <a:off x="4963749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B2F50-3889-8E11-B6E2-3A5B13347877}"/>
              </a:ext>
            </a:extLst>
          </p:cNvPr>
          <p:cNvSpPr/>
          <p:nvPr/>
        </p:nvSpPr>
        <p:spPr>
          <a:xfrm>
            <a:off x="4963749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9CF18B-CE76-197A-E26C-DC8B4C9CDB97}"/>
              </a:ext>
            </a:extLst>
          </p:cNvPr>
          <p:cNvSpPr/>
          <p:nvPr/>
        </p:nvSpPr>
        <p:spPr>
          <a:xfrm>
            <a:off x="4953897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791B55-BD59-2399-A339-12D9B1C10BA9}"/>
              </a:ext>
            </a:extLst>
          </p:cNvPr>
          <p:cNvSpPr/>
          <p:nvPr/>
        </p:nvSpPr>
        <p:spPr>
          <a:xfrm>
            <a:off x="3870857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3BBBAC-56E0-F894-ECE2-FCAC1E4C3D86}"/>
              </a:ext>
            </a:extLst>
          </p:cNvPr>
          <p:cNvSpPr/>
          <p:nvPr/>
        </p:nvSpPr>
        <p:spPr>
          <a:xfrm>
            <a:off x="3870857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CB1F23-1A28-0D78-5B4E-30CCB077E4D0}"/>
              </a:ext>
            </a:extLst>
          </p:cNvPr>
          <p:cNvSpPr/>
          <p:nvPr/>
        </p:nvSpPr>
        <p:spPr>
          <a:xfrm>
            <a:off x="3870857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736278-0AF6-65BC-A6B6-0948BC19BF26}"/>
              </a:ext>
            </a:extLst>
          </p:cNvPr>
          <p:cNvSpPr/>
          <p:nvPr/>
        </p:nvSpPr>
        <p:spPr>
          <a:xfrm>
            <a:off x="3861005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8ED446-0F38-3A19-D03A-C0FA51879F0C}"/>
              </a:ext>
            </a:extLst>
          </p:cNvPr>
          <p:cNvSpPr/>
          <p:nvPr/>
        </p:nvSpPr>
        <p:spPr>
          <a:xfrm>
            <a:off x="2777965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363868-E387-A947-6C2E-70735B5E3230}"/>
              </a:ext>
            </a:extLst>
          </p:cNvPr>
          <p:cNvSpPr/>
          <p:nvPr/>
        </p:nvSpPr>
        <p:spPr>
          <a:xfrm>
            <a:off x="2777965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A87873-CD43-44D6-3B72-158ABE09A27A}"/>
              </a:ext>
            </a:extLst>
          </p:cNvPr>
          <p:cNvSpPr/>
          <p:nvPr/>
        </p:nvSpPr>
        <p:spPr>
          <a:xfrm>
            <a:off x="2777965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CB08E9-7E9D-F0FD-2CB7-BCB0FFF2DAFA}"/>
              </a:ext>
            </a:extLst>
          </p:cNvPr>
          <p:cNvSpPr/>
          <p:nvPr/>
        </p:nvSpPr>
        <p:spPr>
          <a:xfrm>
            <a:off x="2777965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CA1FB8-555C-2F5F-693B-82FC44A42930}"/>
              </a:ext>
            </a:extLst>
          </p:cNvPr>
          <p:cNvSpPr/>
          <p:nvPr/>
        </p:nvSpPr>
        <p:spPr>
          <a:xfrm>
            <a:off x="2768113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EB0D1EA-3472-FD54-8BB0-D52450D7CAC8}"/>
              </a:ext>
            </a:extLst>
          </p:cNvPr>
          <p:cNvSpPr/>
          <p:nvPr/>
        </p:nvSpPr>
        <p:spPr>
          <a:xfrm>
            <a:off x="1685073" y="2478489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0036C5-2C4D-F89C-8E52-431C6B7DBDBD}"/>
              </a:ext>
            </a:extLst>
          </p:cNvPr>
          <p:cNvSpPr/>
          <p:nvPr/>
        </p:nvSpPr>
        <p:spPr>
          <a:xfrm>
            <a:off x="1685073" y="3303327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BFCE25-6C76-10C1-4D11-08D51E645A62}"/>
              </a:ext>
            </a:extLst>
          </p:cNvPr>
          <p:cNvSpPr/>
          <p:nvPr/>
        </p:nvSpPr>
        <p:spPr>
          <a:xfrm>
            <a:off x="1685073" y="4128165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C88896-EC75-0F04-8F78-2EF4686407E3}"/>
              </a:ext>
            </a:extLst>
          </p:cNvPr>
          <p:cNvSpPr/>
          <p:nvPr/>
        </p:nvSpPr>
        <p:spPr>
          <a:xfrm>
            <a:off x="1685073" y="4953002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0E3AF1-DBEC-F03A-432D-B5AD458F2444}"/>
              </a:ext>
            </a:extLst>
          </p:cNvPr>
          <p:cNvSpPr/>
          <p:nvPr/>
        </p:nvSpPr>
        <p:spPr>
          <a:xfrm>
            <a:off x="1675221" y="1653651"/>
            <a:ext cx="1046451" cy="78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E469A-6070-23A9-859E-4DB1D7EEC223}"/>
              </a:ext>
            </a:extLst>
          </p:cNvPr>
          <p:cNvSpPr txBox="1"/>
          <p:nvPr/>
        </p:nvSpPr>
        <p:spPr>
          <a:xfrm rot="20598839">
            <a:off x="2960959" y="189802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개천절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B801-4608-7F17-7531-4C01DDF2BE08}"/>
              </a:ext>
            </a:extLst>
          </p:cNvPr>
          <p:cNvSpPr txBox="1"/>
          <p:nvPr/>
        </p:nvSpPr>
        <p:spPr>
          <a:xfrm rot="20598839">
            <a:off x="1865826" y="271792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한글날</a:t>
            </a:r>
            <a:endParaRPr lang="en-US" altLang="ko-KR" sz="14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786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4478f80c-e40c-4d60-af65-2a52bf27948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1844</Words>
  <Application>Microsoft Office PowerPoint</Application>
  <PresentationFormat>와이드스크린</PresentationFormat>
  <Paragraphs>898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이부건</cp:lastModifiedBy>
  <cp:revision>14</cp:revision>
  <dcterms:created xsi:type="dcterms:W3CDTF">2023-02-03T06:57:05Z</dcterms:created>
  <dcterms:modified xsi:type="dcterms:W3CDTF">2023-02-24T14:03:23Z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